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01A1BA-2A9B-4EA7-BA6D-415CCA2E9BE0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C468C3C0-E82E-4D7F-9C46-EA149ED23176}">
      <dgm:prSet phldrT="[テキスト]" custT="1"/>
      <dgm:spPr/>
      <dgm:t>
        <a:bodyPr/>
        <a:lstStyle/>
        <a:p>
          <a:r>
            <a:rPr kumimoji="1" lang="ja-JP" altLang="en-US" sz="3200" dirty="0"/>
            <a:t>よく着る</a:t>
          </a:r>
        </a:p>
      </dgm:t>
    </dgm:pt>
    <dgm:pt modelId="{4030B2CD-9E32-464E-9D97-D961180CE68E}" type="parTrans" cxnId="{E04A9AAA-7AAF-48EA-AB87-0ED2C22D6478}">
      <dgm:prSet/>
      <dgm:spPr/>
      <dgm:t>
        <a:bodyPr/>
        <a:lstStyle/>
        <a:p>
          <a:endParaRPr kumimoji="1" lang="ja-JP" altLang="en-US" sz="4000"/>
        </a:p>
      </dgm:t>
    </dgm:pt>
    <dgm:pt modelId="{DD011C79-37A4-49B1-AA1A-D76B67330767}" type="sibTrans" cxnId="{E04A9AAA-7AAF-48EA-AB87-0ED2C22D6478}">
      <dgm:prSet/>
      <dgm:spPr/>
      <dgm:t>
        <a:bodyPr/>
        <a:lstStyle/>
        <a:p>
          <a:endParaRPr kumimoji="1" lang="ja-JP" altLang="en-US"/>
        </a:p>
      </dgm:t>
    </dgm:pt>
    <dgm:pt modelId="{F47343CD-FEA2-44E6-9136-3BC55191FF43}">
      <dgm:prSet phldrT="[テキスト]" custT="1"/>
      <dgm:spPr>
        <a:solidFill>
          <a:schemeClr val="accent4"/>
        </a:solidFill>
      </dgm:spPr>
      <dgm:t>
        <a:bodyPr/>
        <a:lstStyle/>
        <a:p>
          <a:r>
            <a:rPr kumimoji="1" lang="ja-JP" altLang="en-US" sz="2000" dirty="0"/>
            <a:t>骨格タイプにあっている</a:t>
          </a:r>
        </a:p>
      </dgm:t>
    </dgm:pt>
    <dgm:pt modelId="{9A01676C-5A25-4114-9CA2-A83E45103B20}" type="parTrans" cxnId="{668B43B6-57E4-47B4-9874-B3A9A9395ABB}">
      <dgm:prSet/>
      <dgm:spPr/>
      <dgm:t>
        <a:bodyPr/>
        <a:lstStyle/>
        <a:p>
          <a:endParaRPr kumimoji="1" lang="ja-JP" altLang="en-US" sz="4000"/>
        </a:p>
      </dgm:t>
    </dgm:pt>
    <dgm:pt modelId="{B8891D0C-FA99-459A-BE77-3A97A3D44B0D}" type="sibTrans" cxnId="{668B43B6-57E4-47B4-9874-B3A9A9395ABB}">
      <dgm:prSet/>
      <dgm:spPr/>
      <dgm:t>
        <a:bodyPr/>
        <a:lstStyle/>
        <a:p>
          <a:endParaRPr kumimoji="1" lang="ja-JP" altLang="en-US"/>
        </a:p>
      </dgm:t>
    </dgm:pt>
    <dgm:pt modelId="{C9570ECC-1CD2-4525-AC90-180F5594B930}">
      <dgm:prSet phldrT="[テキスト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kumimoji="1" lang="ja-JP" altLang="en-US" sz="2000" dirty="0"/>
            <a:t>楽で着ている（二軍アイテム・家着的存在）</a:t>
          </a:r>
        </a:p>
      </dgm:t>
    </dgm:pt>
    <dgm:pt modelId="{C117304E-932F-41D2-B270-C9D83A2C6117}" type="parTrans" cxnId="{C5807ACA-2BF0-462B-812B-E70E037665F3}">
      <dgm:prSet/>
      <dgm:spPr/>
      <dgm:t>
        <a:bodyPr/>
        <a:lstStyle/>
        <a:p>
          <a:endParaRPr kumimoji="1" lang="ja-JP" altLang="en-US" sz="4000"/>
        </a:p>
      </dgm:t>
    </dgm:pt>
    <dgm:pt modelId="{A323C986-C509-4248-8C0D-F43632B6D2F6}" type="sibTrans" cxnId="{C5807ACA-2BF0-462B-812B-E70E037665F3}">
      <dgm:prSet/>
      <dgm:spPr/>
      <dgm:t>
        <a:bodyPr/>
        <a:lstStyle/>
        <a:p>
          <a:endParaRPr kumimoji="1" lang="ja-JP" altLang="en-US"/>
        </a:p>
      </dgm:t>
    </dgm:pt>
    <dgm:pt modelId="{F4697F6E-470E-4538-B8BA-6DB04C4F71A4}">
      <dgm:prSet phldrT="[テキスト]" custT="1"/>
      <dgm:spPr/>
      <dgm:t>
        <a:bodyPr/>
        <a:lstStyle/>
        <a:p>
          <a:r>
            <a:rPr kumimoji="1" lang="ja-JP" altLang="en-US" sz="2400" dirty="0"/>
            <a:t>長い間</a:t>
          </a:r>
          <a:endParaRPr kumimoji="1" lang="en-US" altLang="ja-JP" sz="2400" dirty="0"/>
        </a:p>
        <a:p>
          <a:r>
            <a:rPr kumimoji="1" lang="ja-JP" altLang="en-US" sz="2400" dirty="0"/>
            <a:t>着ていない</a:t>
          </a:r>
        </a:p>
      </dgm:t>
    </dgm:pt>
    <dgm:pt modelId="{D5FAFEDB-4982-4D5D-BAD6-FC0EEC51F708}" type="parTrans" cxnId="{E772BEAD-8868-45D3-BCA6-278956BBB2B5}">
      <dgm:prSet/>
      <dgm:spPr/>
      <dgm:t>
        <a:bodyPr/>
        <a:lstStyle/>
        <a:p>
          <a:endParaRPr kumimoji="1" lang="ja-JP" altLang="en-US" sz="4000"/>
        </a:p>
      </dgm:t>
    </dgm:pt>
    <dgm:pt modelId="{F121965C-00D3-4BCD-B906-B9454AF64F25}" type="sibTrans" cxnId="{E772BEAD-8868-45D3-BCA6-278956BBB2B5}">
      <dgm:prSet/>
      <dgm:spPr/>
      <dgm:t>
        <a:bodyPr/>
        <a:lstStyle/>
        <a:p>
          <a:endParaRPr kumimoji="1" lang="ja-JP" altLang="en-US"/>
        </a:p>
      </dgm:t>
    </dgm:pt>
    <dgm:pt modelId="{2895B178-E5FB-48C3-818D-DC9D3405EE28}">
      <dgm:prSet phldrT="[テキスト]" custT="1"/>
      <dgm:spPr/>
      <dgm:t>
        <a:bodyPr/>
        <a:lstStyle/>
        <a:p>
          <a:r>
            <a:rPr kumimoji="1" lang="ja-JP" altLang="en-US" sz="2000" dirty="0"/>
            <a:t>骨格タイプにあっている</a:t>
          </a:r>
        </a:p>
      </dgm:t>
    </dgm:pt>
    <dgm:pt modelId="{4CA7C41E-69E4-4F0E-84C3-AC7F0E986A29}" type="parTrans" cxnId="{127FFCAD-99D2-4F7E-AB2F-E517821B47D0}">
      <dgm:prSet/>
      <dgm:spPr/>
      <dgm:t>
        <a:bodyPr/>
        <a:lstStyle/>
        <a:p>
          <a:endParaRPr kumimoji="1" lang="ja-JP" altLang="en-US" sz="4000"/>
        </a:p>
      </dgm:t>
    </dgm:pt>
    <dgm:pt modelId="{AEC2501F-B25B-49BE-AD4B-7A95D25CD1CC}" type="sibTrans" cxnId="{127FFCAD-99D2-4F7E-AB2F-E517821B47D0}">
      <dgm:prSet/>
      <dgm:spPr/>
      <dgm:t>
        <a:bodyPr/>
        <a:lstStyle/>
        <a:p>
          <a:endParaRPr kumimoji="1" lang="ja-JP" altLang="en-US"/>
        </a:p>
      </dgm:t>
    </dgm:pt>
    <dgm:pt modelId="{E2AD2AC0-BA04-4105-B32A-F2EE6C35B5C0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kumimoji="1" lang="ja-JP" altLang="en-US" sz="2000" dirty="0"/>
            <a:t>骨格タイプに</a:t>
          </a:r>
          <a:endParaRPr kumimoji="1" lang="en-US" altLang="ja-JP" sz="2000" dirty="0"/>
        </a:p>
        <a:p>
          <a:r>
            <a:rPr kumimoji="1" lang="ja-JP" altLang="en-US" sz="2000" dirty="0"/>
            <a:t>あっていない</a:t>
          </a:r>
        </a:p>
      </dgm:t>
    </dgm:pt>
    <dgm:pt modelId="{E2BD59FB-012F-4F8A-A639-083AA0C7FD8E}" type="parTrans" cxnId="{04447247-A09B-4B4D-83ED-858DDF419F69}">
      <dgm:prSet/>
      <dgm:spPr/>
      <dgm:t>
        <a:bodyPr/>
        <a:lstStyle/>
        <a:p>
          <a:endParaRPr kumimoji="1" lang="ja-JP" altLang="en-US" sz="4000"/>
        </a:p>
      </dgm:t>
    </dgm:pt>
    <dgm:pt modelId="{F635E64E-B2F1-4242-9C80-7AA651088C00}" type="sibTrans" cxnId="{04447247-A09B-4B4D-83ED-858DDF419F69}">
      <dgm:prSet/>
      <dgm:spPr/>
      <dgm:t>
        <a:bodyPr/>
        <a:lstStyle/>
        <a:p>
          <a:endParaRPr kumimoji="1" lang="ja-JP" altLang="en-US"/>
        </a:p>
      </dgm:t>
    </dgm:pt>
    <dgm:pt modelId="{4750554B-1CAC-4B4E-A787-A0ECF321B13B}">
      <dgm:prSet custT="1"/>
      <dgm:spPr>
        <a:solidFill>
          <a:schemeClr val="accent4"/>
        </a:solidFill>
      </dgm:spPr>
      <dgm:t>
        <a:bodyPr/>
        <a:lstStyle/>
        <a:p>
          <a:r>
            <a:rPr kumimoji="1" lang="ja-JP" altLang="en-US" sz="1600" dirty="0"/>
            <a:t>着用していない理由が解決可能</a:t>
          </a:r>
        </a:p>
      </dgm:t>
    </dgm:pt>
    <dgm:pt modelId="{E863F603-A656-41D3-BCED-2CD36E093F8C}" type="parTrans" cxnId="{6294CB38-7536-43D4-B2B8-2B3FD3BE18A8}">
      <dgm:prSet/>
      <dgm:spPr/>
      <dgm:t>
        <a:bodyPr/>
        <a:lstStyle/>
        <a:p>
          <a:endParaRPr kumimoji="1" lang="ja-JP" altLang="en-US" sz="4000"/>
        </a:p>
      </dgm:t>
    </dgm:pt>
    <dgm:pt modelId="{5F5340FC-4C8C-48B6-89C1-0F92A89987E5}" type="sibTrans" cxnId="{6294CB38-7536-43D4-B2B8-2B3FD3BE18A8}">
      <dgm:prSet/>
      <dgm:spPr/>
      <dgm:t>
        <a:bodyPr/>
        <a:lstStyle/>
        <a:p>
          <a:endParaRPr kumimoji="1" lang="ja-JP" altLang="en-US"/>
        </a:p>
      </dgm:t>
    </dgm:pt>
    <dgm:pt modelId="{F5FFC622-95C9-4B05-8D6C-30B2F6AE0FF7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kumimoji="1" lang="ja-JP" altLang="en-US" sz="1600" dirty="0"/>
            <a:t>ライフスタイルにあっていない・今後も着ているイメージがわかない</a:t>
          </a:r>
        </a:p>
      </dgm:t>
    </dgm:pt>
    <dgm:pt modelId="{01A8EF5A-869A-4689-A4B7-C576A42461E8}" type="parTrans" cxnId="{F8FDBFBB-A2EA-469A-80A6-85A567EB7FDD}">
      <dgm:prSet/>
      <dgm:spPr/>
      <dgm:t>
        <a:bodyPr/>
        <a:lstStyle/>
        <a:p>
          <a:endParaRPr kumimoji="1" lang="ja-JP" altLang="en-US" sz="4000"/>
        </a:p>
      </dgm:t>
    </dgm:pt>
    <dgm:pt modelId="{8211D41B-747F-4FB5-BDD6-3D6BC6392C9C}" type="sibTrans" cxnId="{F8FDBFBB-A2EA-469A-80A6-85A567EB7FDD}">
      <dgm:prSet/>
      <dgm:spPr/>
      <dgm:t>
        <a:bodyPr/>
        <a:lstStyle/>
        <a:p>
          <a:endParaRPr kumimoji="1" lang="ja-JP" altLang="en-US"/>
        </a:p>
      </dgm:t>
    </dgm:pt>
    <dgm:pt modelId="{3846EC6F-DBFE-4B9D-8154-93DE77E95BB6}">
      <dgm:prSet custT="1"/>
      <dgm:spPr/>
      <dgm:t>
        <a:bodyPr/>
        <a:lstStyle/>
        <a:p>
          <a:r>
            <a:rPr kumimoji="1" lang="ja-JP" altLang="en-US" sz="2000" dirty="0"/>
            <a:t>骨格タイプには合わないが好きで着ている</a:t>
          </a:r>
        </a:p>
      </dgm:t>
    </dgm:pt>
    <dgm:pt modelId="{F4ECA9D8-751B-44EF-9F8B-893F9CBF0AD2}" type="parTrans" cxnId="{1CCFEDA1-DCB7-410C-81BE-C29CC49FD47B}">
      <dgm:prSet/>
      <dgm:spPr/>
      <dgm:t>
        <a:bodyPr/>
        <a:lstStyle/>
        <a:p>
          <a:endParaRPr kumimoji="1" lang="ja-JP" altLang="en-US" sz="4000"/>
        </a:p>
      </dgm:t>
    </dgm:pt>
    <dgm:pt modelId="{56F26E12-5CC9-42EF-A331-671DE6FBAD44}" type="sibTrans" cxnId="{1CCFEDA1-DCB7-410C-81BE-C29CC49FD47B}">
      <dgm:prSet/>
      <dgm:spPr/>
      <dgm:t>
        <a:bodyPr/>
        <a:lstStyle/>
        <a:p>
          <a:endParaRPr kumimoji="1" lang="ja-JP" altLang="en-US"/>
        </a:p>
      </dgm:t>
    </dgm:pt>
    <dgm:pt modelId="{9451C348-3991-44C5-8301-86D5DDEF584A}">
      <dgm:prSet custT="1"/>
      <dgm:spPr>
        <a:solidFill>
          <a:schemeClr val="accent4"/>
        </a:solidFill>
      </dgm:spPr>
      <dgm:t>
        <a:bodyPr/>
        <a:lstStyle/>
        <a:p>
          <a:r>
            <a:rPr kumimoji="1" lang="ja-JP" altLang="en-US" sz="1400" dirty="0"/>
            <a:t>褒められたことがある・工夫次第で骨格タイプに寄せられる</a:t>
          </a:r>
        </a:p>
      </dgm:t>
    </dgm:pt>
    <dgm:pt modelId="{17748869-DEA4-4CC3-A91D-67A43E7D09A0}" type="parTrans" cxnId="{644FC44D-CB52-4B61-A4AA-1EA3FEE8F547}">
      <dgm:prSet/>
      <dgm:spPr/>
      <dgm:t>
        <a:bodyPr/>
        <a:lstStyle/>
        <a:p>
          <a:endParaRPr kumimoji="1" lang="ja-JP" altLang="en-US" sz="4000"/>
        </a:p>
      </dgm:t>
    </dgm:pt>
    <dgm:pt modelId="{E0CFC73F-4A32-4D0E-8BDB-0922A2E49F97}" type="sibTrans" cxnId="{644FC44D-CB52-4B61-A4AA-1EA3FEE8F547}">
      <dgm:prSet/>
      <dgm:spPr/>
      <dgm:t>
        <a:bodyPr/>
        <a:lstStyle/>
        <a:p>
          <a:endParaRPr kumimoji="1" lang="ja-JP" altLang="en-US"/>
        </a:p>
      </dgm:t>
    </dgm:pt>
    <dgm:pt modelId="{40983D5A-B203-4865-9641-EFB16F9195EA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kumimoji="1" lang="ja-JP" altLang="en-US" sz="1800" dirty="0"/>
            <a:t>自分の好みのみ</a:t>
          </a:r>
        </a:p>
      </dgm:t>
    </dgm:pt>
    <dgm:pt modelId="{25754ABE-2650-4EDD-9619-748CF2097BE1}" type="parTrans" cxnId="{3A09ABC3-4164-4139-B95B-9105DE123167}">
      <dgm:prSet/>
      <dgm:spPr/>
      <dgm:t>
        <a:bodyPr/>
        <a:lstStyle/>
        <a:p>
          <a:endParaRPr kumimoji="1" lang="ja-JP" altLang="en-US" sz="4000"/>
        </a:p>
      </dgm:t>
    </dgm:pt>
    <dgm:pt modelId="{B8DF3556-7A09-464F-83BC-2F677EAF9E96}" type="sibTrans" cxnId="{3A09ABC3-4164-4139-B95B-9105DE123167}">
      <dgm:prSet/>
      <dgm:spPr/>
      <dgm:t>
        <a:bodyPr/>
        <a:lstStyle/>
        <a:p>
          <a:endParaRPr kumimoji="1" lang="ja-JP" altLang="en-US"/>
        </a:p>
      </dgm:t>
    </dgm:pt>
    <dgm:pt modelId="{E30A1DD8-308C-4DBB-8221-CABF7EEC49FF}" type="pres">
      <dgm:prSet presAssocID="{7E01A1BA-2A9B-4EA7-BA6D-415CCA2E9B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75C3F40-8A82-490E-B702-826D17B69FD8}" type="pres">
      <dgm:prSet presAssocID="{C468C3C0-E82E-4D7F-9C46-EA149ED23176}" presName="hierRoot1" presStyleCnt="0">
        <dgm:presLayoutVars>
          <dgm:hierBranch val="init"/>
        </dgm:presLayoutVars>
      </dgm:prSet>
      <dgm:spPr/>
    </dgm:pt>
    <dgm:pt modelId="{325DFD0E-8912-44DD-856A-15BFC589E577}" type="pres">
      <dgm:prSet presAssocID="{C468C3C0-E82E-4D7F-9C46-EA149ED23176}" presName="rootComposite1" presStyleCnt="0"/>
      <dgm:spPr/>
    </dgm:pt>
    <dgm:pt modelId="{3499E5FF-6E07-4C11-B8FD-D104357B9495}" type="pres">
      <dgm:prSet presAssocID="{C468C3C0-E82E-4D7F-9C46-EA149ED23176}" presName="rootText1" presStyleLbl="node0" presStyleIdx="0" presStyleCnt="2">
        <dgm:presLayoutVars>
          <dgm:chPref val="3"/>
        </dgm:presLayoutVars>
      </dgm:prSet>
      <dgm:spPr/>
    </dgm:pt>
    <dgm:pt modelId="{CDFE2005-BC5D-4C48-85A7-BD2BDCBA5055}" type="pres">
      <dgm:prSet presAssocID="{C468C3C0-E82E-4D7F-9C46-EA149ED23176}" presName="rootConnector1" presStyleLbl="node1" presStyleIdx="0" presStyleCnt="0"/>
      <dgm:spPr/>
    </dgm:pt>
    <dgm:pt modelId="{9BF440F6-8B2A-4219-BDC2-3AB71B37DE75}" type="pres">
      <dgm:prSet presAssocID="{C468C3C0-E82E-4D7F-9C46-EA149ED23176}" presName="hierChild2" presStyleCnt="0"/>
      <dgm:spPr/>
    </dgm:pt>
    <dgm:pt modelId="{75DC9742-D059-4896-B678-C27E94D82E9A}" type="pres">
      <dgm:prSet presAssocID="{9A01676C-5A25-4114-9CA2-A83E45103B20}" presName="Name64" presStyleLbl="parChTrans1D2" presStyleIdx="0" presStyleCnt="5"/>
      <dgm:spPr/>
    </dgm:pt>
    <dgm:pt modelId="{193D1367-9222-42B6-8373-768FE5777C2B}" type="pres">
      <dgm:prSet presAssocID="{F47343CD-FEA2-44E6-9136-3BC55191FF43}" presName="hierRoot2" presStyleCnt="0">
        <dgm:presLayoutVars>
          <dgm:hierBranch val="init"/>
        </dgm:presLayoutVars>
      </dgm:prSet>
      <dgm:spPr/>
    </dgm:pt>
    <dgm:pt modelId="{80B4AEC2-CBA4-4431-A66D-C3CCDE79F9D0}" type="pres">
      <dgm:prSet presAssocID="{F47343CD-FEA2-44E6-9136-3BC55191FF43}" presName="rootComposite" presStyleCnt="0"/>
      <dgm:spPr/>
    </dgm:pt>
    <dgm:pt modelId="{0D68D330-1337-4B95-B7EB-73BB64944240}" type="pres">
      <dgm:prSet presAssocID="{F47343CD-FEA2-44E6-9136-3BC55191FF43}" presName="rootText" presStyleLbl="node2" presStyleIdx="0" presStyleCnt="5">
        <dgm:presLayoutVars>
          <dgm:chPref val="3"/>
        </dgm:presLayoutVars>
      </dgm:prSet>
      <dgm:spPr/>
    </dgm:pt>
    <dgm:pt modelId="{0594D692-1301-4A7A-84C4-36F73DD79F7A}" type="pres">
      <dgm:prSet presAssocID="{F47343CD-FEA2-44E6-9136-3BC55191FF43}" presName="rootConnector" presStyleLbl="node2" presStyleIdx="0" presStyleCnt="5"/>
      <dgm:spPr/>
    </dgm:pt>
    <dgm:pt modelId="{426B7BEE-5423-437D-AEE3-4A338E63C71A}" type="pres">
      <dgm:prSet presAssocID="{F47343CD-FEA2-44E6-9136-3BC55191FF43}" presName="hierChild4" presStyleCnt="0"/>
      <dgm:spPr/>
    </dgm:pt>
    <dgm:pt modelId="{FA66F125-9A9E-4928-A912-4FEC37519FD7}" type="pres">
      <dgm:prSet presAssocID="{F47343CD-FEA2-44E6-9136-3BC55191FF43}" presName="hierChild5" presStyleCnt="0"/>
      <dgm:spPr/>
    </dgm:pt>
    <dgm:pt modelId="{9D13BC9A-1E10-477A-93DB-0BD2117D87BC}" type="pres">
      <dgm:prSet presAssocID="{F4ECA9D8-751B-44EF-9F8B-893F9CBF0AD2}" presName="Name64" presStyleLbl="parChTrans1D2" presStyleIdx="1" presStyleCnt="5"/>
      <dgm:spPr/>
    </dgm:pt>
    <dgm:pt modelId="{5D512C77-8957-47BD-ABAA-F5815311CC0C}" type="pres">
      <dgm:prSet presAssocID="{3846EC6F-DBFE-4B9D-8154-93DE77E95BB6}" presName="hierRoot2" presStyleCnt="0">
        <dgm:presLayoutVars>
          <dgm:hierBranch val="init"/>
        </dgm:presLayoutVars>
      </dgm:prSet>
      <dgm:spPr/>
    </dgm:pt>
    <dgm:pt modelId="{B9CAB59B-E50E-4A0C-9969-24395C5BEF39}" type="pres">
      <dgm:prSet presAssocID="{3846EC6F-DBFE-4B9D-8154-93DE77E95BB6}" presName="rootComposite" presStyleCnt="0"/>
      <dgm:spPr/>
    </dgm:pt>
    <dgm:pt modelId="{D97AABE0-DFF1-4671-AC50-45C1B06A373B}" type="pres">
      <dgm:prSet presAssocID="{3846EC6F-DBFE-4B9D-8154-93DE77E95BB6}" presName="rootText" presStyleLbl="node2" presStyleIdx="1" presStyleCnt="5">
        <dgm:presLayoutVars>
          <dgm:chPref val="3"/>
        </dgm:presLayoutVars>
      </dgm:prSet>
      <dgm:spPr/>
    </dgm:pt>
    <dgm:pt modelId="{4F223CE6-F5E2-4FF4-9631-145362E1D969}" type="pres">
      <dgm:prSet presAssocID="{3846EC6F-DBFE-4B9D-8154-93DE77E95BB6}" presName="rootConnector" presStyleLbl="node2" presStyleIdx="1" presStyleCnt="5"/>
      <dgm:spPr/>
    </dgm:pt>
    <dgm:pt modelId="{DE0C2B45-8CC2-4D4E-9ACC-1B23267CFB30}" type="pres">
      <dgm:prSet presAssocID="{3846EC6F-DBFE-4B9D-8154-93DE77E95BB6}" presName="hierChild4" presStyleCnt="0"/>
      <dgm:spPr/>
    </dgm:pt>
    <dgm:pt modelId="{D2CE8CB0-6752-4903-99BF-06CDA64BD537}" type="pres">
      <dgm:prSet presAssocID="{17748869-DEA4-4CC3-A91D-67A43E7D09A0}" presName="Name64" presStyleLbl="parChTrans1D3" presStyleIdx="0" presStyleCnt="4"/>
      <dgm:spPr/>
    </dgm:pt>
    <dgm:pt modelId="{E1BEBCF3-0E47-40B5-B999-A1344DFF593C}" type="pres">
      <dgm:prSet presAssocID="{9451C348-3991-44C5-8301-86D5DDEF584A}" presName="hierRoot2" presStyleCnt="0">
        <dgm:presLayoutVars>
          <dgm:hierBranch val="init"/>
        </dgm:presLayoutVars>
      </dgm:prSet>
      <dgm:spPr/>
    </dgm:pt>
    <dgm:pt modelId="{9E668465-ACE2-45A3-B9D0-30625F6745AF}" type="pres">
      <dgm:prSet presAssocID="{9451C348-3991-44C5-8301-86D5DDEF584A}" presName="rootComposite" presStyleCnt="0"/>
      <dgm:spPr/>
    </dgm:pt>
    <dgm:pt modelId="{E90A5798-BB6E-4AA6-9DDC-DEA25FAB5C56}" type="pres">
      <dgm:prSet presAssocID="{9451C348-3991-44C5-8301-86D5DDEF584A}" presName="rootText" presStyleLbl="node3" presStyleIdx="0" presStyleCnt="4">
        <dgm:presLayoutVars>
          <dgm:chPref val="3"/>
        </dgm:presLayoutVars>
      </dgm:prSet>
      <dgm:spPr/>
    </dgm:pt>
    <dgm:pt modelId="{1622FEC5-3D37-44A9-9B8B-0DB1E223053F}" type="pres">
      <dgm:prSet presAssocID="{9451C348-3991-44C5-8301-86D5DDEF584A}" presName="rootConnector" presStyleLbl="node3" presStyleIdx="0" presStyleCnt="4"/>
      <dgm:spPr/>
    </dgm:pt>
    <dgm:pt modelId="{DE972CD4-2D94-410D-8EC6-35C2EAA892DB}" type="pres">
      <dgm:prSet presAssocID="{9451C348-3991-44C5-8301-86D5DDEF584A}" presName="hierChild4" presStyleCnt="0"/>
      <dgm:spPr/>
    </dgm:pt>
    <dgm:pt modelId="{89AE55DF-3A8C-4A76-9845-0D2C045C04F9}" type="pres">
      <dgm:prSet presAssocID="{9451C348-3991-44C5-8301-86D5DDEF584A}" presName="hierChild5" presStyleCnt="0"/>
      <dgm:spPr/>
    </dgm:pt>
    <dgm:pt modelId="{4F75A36E-FA5E-4632-9F31-30981EA42685}" type="pres">
      <dgm:prSet presAssocID="{25754ABE-2650-4EDD-9619-748CF2097BE1}" presName="Name64" presStyleLbl="parChTrans1D3" presStyleIdx="1" presStyleCnt="4"/>
      <dgm:spPr/>
    </dgm:pt>
    <dgm:pt modelId="{C9D16213-F801-473C-9FE7-B2F277939072}" type="pres">
      <dgm:prSet presAssocID="{40983D5A-B203-4865-9641-EFB16F9195EA}" presName="hierRoot2" presStyleCnt="0">
        <dgm:presLayoutVars>
          <dgm:hierBranch val="init"/>
        </dgm:presLayoutVars>
      </dgm:prSet>
      <dgm:spPr/>
    </dgm:pt>
    <dgm:pt modelId="{17777B24-9D69-4757-ACF7-868105F040BE}" type="pres">
      <dgm:prSet presAssocID="{40983D5A-B203-4865-9641-EFB16F9195EA}" presName="rootComposite" presStyleCnt="0"/>
      <dgm:spPr/>
    </dgm:pt>
    <dgm:pt modelId="{05292484-615E-43EE-BA51-4274963FDD0E}" type="pres">
      <dgm:prSet presAssocID="{40983D5A-B203-4865-9641-EFB16F9195EA}" presName="rootText" presStyleLbl="node3" presStyleIdx="1" presStyleCnt="4">
        <dgm:presLayoutVars>
          <dgm:chPref val="3"/>
        </dgm:presLayoutVars>
      </dgm:prSet>
      <dgm:spPr/>
    </dgm:pt>
    <dgm:pt modelId="{48DA7C25-CFFB-473D-A8E5-1F81AC9BCFF2}" type="pres">
      <dgm:prSet presAssocID="{40983D5A-B203-4865-9641-EFB16F9195EA}" presName="rootConnector" presStyleLbl="node3" presStyleIdx="1" presStyleCnt="4"/>
      <dgm:spPr/>
    </dgm:pt>
    <dgm:pt modelId="{06D1F398-5D60-4D0E-8F7E-AFF28AC06052}" type="pres">
      <dgm:prSet presAssocID="{40983D5A-B203-4865-9641-EFB16F9195EA}" presName="hierChild4" presStyleCnt="0"/>
      <dgm:spPr/>
    </dgm:pt>
    <dgm:pt modelId="{FF60D50A-CD90-45D0-B3FE-E9945A9F9A3D}" type="pres">
      <dgm:prSet presAssocID="{40983D5A-B203-4865-9641-EFB16F9195EA}" presName="hierChild5" presStyleCnt="0"/>
      <dgm:spPr/>
    </dgm:pt>
    <dgm:pt modelId="{60B967D6-6241-410F-8AF6-6F923FDE55A2}" type="pres">
      <dgm:prSet presAssocID="{3846EC6F-DBFE-4B9D-8154-93DE77E95BB6}" presName="hierChild5" presStyleCnt="0"/>
      <dgm:spPr/>
    </dgm:pt>
    <dgm:pt modelId="{7864383F-2BAF-4B48-B327-06267811E582}" type="pres">
      <dgm:prSet presAssocID="{C117304E-932F-41D2-B270-C9D83A2C6117}" presName="Name64" presStyleLbl="parChTrans1D2" presStyleIdx="2" presStyleCnt="5"/>
      <dgm:spPr/>
    </dgm:pt>
    <dgm:pt modelId="{D12B61FD-A504-471E-91D6-CB577E9B4112}" type="pres">
      <dgm:prSet presAssocID="{C9570ECC-1CD2-4525-AC90-180F5594B930}" presName="hierRoot2" presStyleCnt="0">
        <dgm:presLayoutVars>
          <dgm:hierBranch val="init"/>
        </dgm:presLayoutVars>
      </dgm:prSet>
      <dgm:spPr/>
    </dgm:pt>
    <dgm:pt modelId="{6CBB8071-156E-45E3-8701-1A2437B07BED}" type="pres">
      <dgm:prSet presAssocID="{C9570ECC-1CD2-4525-AC90-180F5594B930}" presName="rootComposite" presStyleCnt="0"/>
      <dgm:spPr/>
    </dgm:pt>
    <dgm:pt modelId="{C1A60A80-CFB5-43F8-99C8-0400B25D1A25}" type="pres">
      <dgm:prSet presAssocID="{C9570ECC-1CD2-4525-AC90-180F5594B930}" presName="rootText" presStyleLbl="node2" presStyleIdx="2" presStyleCnt="5">
        <dgm:presLayoutVars>
          <dgm:chPref val="3"/>
        </dgm:presLayoutVars>
      </dgm:prSet>
      <dgm:spPr/>
    </dgm:pt>
    <dgm:pt modelId="{82BA7B8C-D482-430C-8625-12ADACF934C6}" type="pres">
      <dgm:prSet presAssocID="{C9570ECC-1CD2-4525-AC90-180F5594B930}" presName="rootConnector" presStyleLbl="node2" presStyleIdx="2" presStyleCnt="5"/>
      <dgm:spPr/>
    </dgm:pt>
    <dgm:pt modelId="{037A3728-93EF-42C9-815E-7D545454A479}" type="pres">
      <dgm:prSet presAssocID="{C9570ECC-1CD2-4525-AC90-180F5594B930}" presName="hierChild4" presStyleCnt="0"/>
      <dgm:spPr/>
    </dgm:pt>
    <dgm:pt modelId="{20A362EB-C7E3-4367-B0BD-7D238B947AED}" type="pres">
      <dgm:prSet presAssocID="{C9570ECC-1CD2-4525-AC90-180F5594B930}" presName="hierChild5" presStyleCnt="0"/>
      <dgm:spPr/>
    </dgm:pt>
    <dgm:pt modelId="{069F3E21-D6C1-4D35-AA3C-E9E23C6D25CC}" type="pres">
      <dgm:prSet presAssocID="{C468C3C0-E82E-4D7F-9C46-EA149ED23176}" presName="hierChild3" presStyleCnt="0"/>
      <dgm:spPr/>
    </dgm:pt>
    <dgm:pt modelId="{AF10A931-1843-48EF-96A7-99853206836E}" type="pres">
      <dgm:prSet presAssocID="{F4697F6E-470E-4538-B8BA-6DB04C4F71A4}" presName="hierRoot1" presStyleCnt="0">
        <dgm:presLayoutVars>
          <dgm:hierBranch val="init"/>
        </dgm:presLayoutVars>
      </dgm:prSet>
      <dgm:spPr/>
    </dgm:pt>
    <dgm:pt modelId="{18B985FF-F00F-499E-A72F-AE89F993E60B}" type="pres">
      <dgm:prSet presAssocID="{F4697F6E-470E-4538-B8BA-6DB04C4F71A4}" presName="rootComposite1" presStyleCnt="0"/>
      <dgm:spPr/>
    </dgm:pt>
    <dgm:pt modelId="{91D9BE3F-AE5F-4029-B982-5D9EF3060643}" type="pres">
      <dgm:prSet presAssocID="{F4697F6E-470E-4538-B8BA-6DB04C4F71A4}" presName="rootText1" presStyleLbl="node0" presStyleIdx="1" presStyleCnt="2" custScaleY="146947">
        <dgm:presLayoutVars>
          <dgm:chPref val="3"/>
        </dgm:presLayoutVars>
      </dgm:prSet>
      <dgm:spPr/>
    </dgm:pt>
    <dgm:pt modelId="{F2C813E7-7B29-4759-80C7-1F5311C45D6E}" type="pres">
      <dgm:prSet presAssocID="{F4697F6E-470E-4538-B8BA-6DB04C4F71A4}" presName="rootConnector1" presStyleLbl="node1" presStyleIdx="0" presStyleCnt="0"/>
      <dgm:spPr/>
    </dgm:pt>
    <dgm:pt modelId="{EFB63116-3AFB-4061-944C-1EDC95C3C223}" type="pres">
      <dgm:prSet presAssocID="{F4697F6E-470E-4538-B8BA-6DB04C4F71A4}" presName="hierChild2" presStyleCnt="0"/>
      <dgm:spPr/>
    </dgm:pt>
    <dgm:pt modelId="{F707AF9C-4AB8-4EAD-8CF1-AD827F923664}" type="pres">
      <dgm:prSet presAssocID="{4CA7C41E-69E4-4F0E-84C3-AC7F0E986A29}" presName="Name64" presStyleLbl="parChTrans1D2" presStyleIdx="3" presStyleCnt="5"/>
      <dgm:spPr/>
    </dgm:pt>
    <dgm:pt modelId="{C6A4CAB1-7C63-4A56-A214-625218ED65D8}" type="pres">
      <dgm:prSet presAssocID="{2895B178-E5FB-48C3-818D-DC9D3405EE28}" presName="hierRoot2" presStyleCnt="0">
        <dgm:presLayoutVars>
          <dgm:hierBranch val="init"/>
        </dgm:presLayoutVars>
      </dgm:prSet>
      <dgm:spPr/>
    </dgm:pt>
    <dgm:pt modelId="{A920BCCE-6722-4C5A-A6A4-546AAA8483A5}" type="pres">
      <dgm:prSet presAssocID="{2895B178-E5FB-48C3-818D-DC9D3405EE28}" presName="rootComposite" presStyleCnt="0"/>
      <dgm:spPr/>
    </dgm:pt>
    <dgm:pt modelId="{67BCF49A-694A-48CF-A3BD-2D09322C0CCA}" type="pres">
      <dgm:prSet presAssocID="{2895B178-E5FB-48C3-818D-DC9D3405EE28}" presName="rootText" presStyleLbl="node2" presStyleIdx="3" presStyleCnt="5">
        <dgm:presLayoutVars>
          <dgm:chPref val="3"/>
        </dgm:presLayoutVars>
      </dgm:prSet>
      <dgm:spPr/>
    </dgm:pt>
    <dgm:pt modelId="{E6FB8D45-5431-4780-85AD-D13F2AC230BC}" type="pres">
      <dgm:prSet presAssocID="{2895B178-E5FB-48C3-818D-DC9D3405EE28}" presName="rootConnector" presStyleLbl="node2" presStyleIdx="3" presStyleCnt="5"/>
      <dgm:spPr/>
    </dgm:pt>
    <dgm:pt modelId="{414A7B06-96E9-4A47-9D7F-D17A87CF2214}" type="pres">
      <dgm:prSet presAssocID="{2895B178-E5FB-48C3-818D-DC9D3405EE28}" presName="hierChild4" presStyleCnt="0"/>
      <dgm:spPr/>
    </dgm:pt>
    <dgm:pt modelId="{0D4B3600-7A66-4AE6-81E7-27EE35AD9AC1}" type="pres">
      <dgm:prSet presAssocID="{E863F603-A656-41D3-BCED-2CD36E093F8C}" presName="Name64" presStyleLbl="parChTrans1D3" presStyleIdx="2" presStyleCnt="4"/>
      <dgm:spPr/>
    </dgm:pt>
    <dgm:pt modelId="{0855E9A4-2028-4123-A43B-0526D8E98C14}" type="pres">
      <dgm:prSet presAssocID="{4750554B-1CAC-4B4E-A787-A0ECF321B13B}" presName="hierRoot2" presStyleCnt="0">
        <dgm:presLayoutVars>
          <dgm:hierBranch val="init"/>
        </dgm:presLayoutVars>
      </dgm:prSet>
      <dgm:spPr/>
    </dgm:pt>
    <dgm:pt modelId="{E97718A7-A22A-4CC2-B992-F596B6C59503}" type="pres">
      <dgm:prSet presAssocID="{4750554B-1CAC-4B4E-A787-A0ECF321B13B}" presName="rootComposite" presStyleCnt="0"/>
      <dgm:spPr/>
    </dgm:pt>
    <dgm:pt modelId="{61A2F5A7-947A-4E89-8321-64E8D77F213D}" type="pres">
      <dgm:prSet presAssocID="{4750554B-1CAC-4B4E-A787-A0ECF321B13B}" presName="rootText" presStyleLbl="node3" presStyleIdx="2" presStyleCnt="4">
        <dgm:presLayoutVars>
          <dgm:chPref val="3"/>
        </dgm:presLayoutVars>
      </dgm:prSet>
      <dgm:spPr/>
    </dgm:pt>
    <dgm:pt modelId="{7FED126C-E2A2-4DD1-A444-0E93C44B3AF5}" type="pres">
      <dgm:prSet presAssocID="{4750554B-1CAC-4B4E-A787-A0ECF321B13B}" presName="rootConnector" presStyleLbl="node3" presStyleIdx="2" presStyleCnt="4"/>
      <dgm:spPr/>
    </dgm:pt>
    <dgm:pt modelId="{09D128CC-ED87-4761-BF90-5F7C5ADC3D25}" type="pres">
      <dgm:prSet presAssocID="{4750554B-1CAC-4B4E-A787-A0ECF321B13B}" presName="hierChild4" presStyleCnt="0"/>
      <dgm:spPr/>
    </dgm:pt>
    <dgm:pt modelId="{8834A575-AF4A-428A-AD7B-1B76AC588632}" type="pres">
      <dgm:prSet presAssocID="{4750554B-1CAC-4B4E-A787-A0ECF321B13B}" presName="hierChild5" presStyleCnt="0"/>
      <dgm:spPr/>
    </dgm:pt>
    <dgm:pt modelId="{595C8FAD-3589-47EB-BCA3-78888C0924A6}" type="pres">
      <dgm:prSet presAssocID="{01A8EF5A-869A-4689-A4B7-C576A42461E8}" presName="Name64" presStyleLbl="parChTrans1D3" presStyleIdx="3" presStyleCnt="4"/>
      <dgm:spPr/>
    </dgm:pt>
    <dgm:pt modelId="{FA8AC169-7637-4EA3-9C51-DC8615E29344}" type="pres">
      <dgm:prSet presAssocID="{F5FFC622-95C9-4B05-8D6C-30B2F6AE0FF7}" presName="hierRoot2" presStyleCnt="0">
        <dgm:presLayoutVars>
          <dgm:hierBranch val="init"/>
        </dgm:presLayoutVars>
      </dgm:prSet>
      <dgm:spPr/>
    </dgm:pt>
    <dgm:pt modelId="{BDC029A4-5CC4-40BA-9959-C0951B7681C9}" type="pres">
      <dgm:prSet presAssocID="{F5FFC622-95C9-4B05-8D6C-30B2F6AE0FF7}" presName="rootComposite" presStyleCnt="0"/>
      <dgm:spPr/>
    </dgm:pt>
    <dgm:pt modelId="{E389223F-F0E1-41F8-B6BA-2696B65DDE43}" type="pres">
      <dgm:prSet presAssocID="{F5FFC622-95C9-4B05-8D6C-30B2F6AE0FF7}" presName="rootText" presStyleLbl="node3" presStyleIdx="3" presStyleCnt="4" custScaleY="141364">
        <dgm:presLayoutVars>
          <dgm:chPref val="3"/>
        </dgm:presLayoutVars>
      </dgm:prSet>
      <dgm:spPr/>
    </dgm:pt>
    <dgm:pt modelId="{A6A24EC0-5CA3-41C7-B948-720674BEFD46}" type="pres">
      <dgm:prSet presAssocID="{F5FFC622-95C9-4B05-8D6C-30B2F6AE0FF7}" presName="rootConnector" presStyleLbl="node3" presStyleIdx="3" presStyleCnt="4"/>
      <dgm:spPr/>
    </dgm:pt>
    <dgm:pt modelId="{9F1945D3-C59E-4D45-842A-2D8239766E9D}" type="pres">
      <dgm:prSet presAssocID="{F5FFC622-95C9-4B05-8D6C-30B2F6AE0FF7}" presName="hierChild4" presStyleCnt="0"/>
      <dgm:spPr/>
    </dgm:pt>
    <dgm:pt modelId="{1F663972-A822-41AB-8138-333B9D5A47A1}" type="pres">
      <dgm:prSet presAssocID="{F5FFC622-95C9-4B05-8D6C-30B2F6AE0FF7}" presName="hierChild5" presStyleCnt="0"/>
      <dgm:spPr/>
    </dgm:pt>
    <dgm:pt modelId="{FE667E99-5AC3-440A-B3C8-FA8A395FCBC5}" type="pres">
      <dgm:prSet presAssocID="{2895B178-E5FB-48C3-818D-DC9D3405EE28}" presName="hierChild5" presStyleCnt="0"/>
      <dgm:spPr/>
    </dgm:pt>
    <dgm:pt modelId="{4FE19FC7-9C3E-4BF6-8343-BC9D678B0435}" type="pres">
      <dgm:prSet presAssocID="{E2BD59FB-012F-4F8A-A639-083AA0C7FD8E}" presName="Name64" presStyleLbl="parChTrans1D2" presStyleIdx="4" presStyleCnt="5"/>
      <dgm:spPr/>
    </dgm:pt>
    <dgm:pt modelId="{AE5426F5-653E-4B7A-A257-6E8B9A2AFF9B}" type="pres">
      <dgm:prSet presAssocID="{E2AD2AC0-BA04-4105-B32A-F2EE6C35B5C0}" presName="hierRoot2" presStyleCnt="0">
        <dgm:presLayoutVars>
          <dgm:hierBranch val="init"/>
        </dgm:presLayoutVars>
      </dgm:prSet>
      <dgm:spPr/>
    </dgm:pt>
    <dgm:pt modelId="{5B8FC682-D1F9-41B4-9BDF-97C6D8DE5A02}" type="pres">
      <dgm:prSet presAssocID="{E2AD2AC0-BA04-4105-B32A-F2EE6C35B5C0}" presName="rootComposite" presStyleCnt="0"/>
      <dgm:spPr/>
    </dgm:pt>
    <dgm:pt modelId="{151C7EF7-5CDE-45C1-89DD-A52E01BD0814}" type="pres">
      <dgm:prSet presAssocID="{E2AD2AC0-BA04-4105-B32A-F2EE6C35B5C0}" presName="rootText" presStyleLbl="node2" presStyleIdx="4" presStyleCnt="5">
        <dgm:presLayoutVars>
          <dgm:chPref val="3"/>
        </dgm:presLayoutVars>
      </dgm:prSet>
      <dgm:spPr/>
    </dgm:pt>
    <dgm:pt modelId="{07AC5762-DDF8-40BB-81B0-AACCC3038427}" type="pres">
      <dgm:prSet presAssocID="{E2AD2AC0-BA04-4105-B32A-F2EE6C35B5C0}" presName="rootConnector" presStyleLbl="node2" presStyleIdx="4" presStyleCnt="5"/>
      <dgm:spPr/>
    </dgm:pt>
    <dgm:pt modelId="{415E973D-8C84-41E8-914E-A9594285E40A}" type="pres">
      <dgm:prSet presAssocID="{E2AD2AC0-BA04-4105-B32A-F2EE6C35B5C0}" presName="hierChild4" presStyleCnt="0"/>
      <dgm:spPr/>
    </dgm:pt>
    <dgm:pt modelId="{45344A98-B5A1-4053-9E1B-CE22778F272A}" type="pres">
      <dgm:prSet presAssocID="{E2AD2AC0-BA04-4105-B32A-F2EE6C35B5C0}" presName="hierChild5" presStyleCnt="0"/>
      <dgm:spPr/>
    </dgm:pt>
    <dgm:pt modelId="{0D3A9BD0-6E2B-4B99-ABD6-5AD5BA847231}" type="pres">
      <dgm:prSet presAssocID="{F4697F6E-470E-4538-B8BA-6DB04C4F71A4}" presName="hierChild3" presStyleCnt="0"/>
      <dgm:spPr/>
    </dgm:pt>
  </dgm:ptLst>
  <dgm:cxnLst>
    <dgm:cxn modelId="{D456630A-5B42-4CEE-B053-58A6A7571F89}" type="presOf" srcId="{4750554B-1CAC-4B4E-A787-A0ECF321B13B}" destId="{7FED126C-E2A2-4DD1-A444-0E93C44B3AF5}" srcOrd="1" destOrd="0" presId="urn:microsoft.com/office/officeart/2009/3/layout/HorizontalOrganizationChart"/>
    <dgm:cxn modelId="{9B290414-C51D-451B-9783-5527CF2F8310}" type="presOf" srcId="{4750554B-1CAC-4B4E-A787-A0ECF321B13B}" destId="{61A2F5A7-947A-4E89-8321-64E8D77F213D}" srcOrd="0" destOrd="0" presId="urn:microsoft.com/office/officeart/2009/3/layout/HorizontalOrganizationChart"/>
    <dgm:cxn modelId="{6FCE4716-D83B-4759-B93E-23373CEE5141}" type="presOf" srcId="{C468C3C0-E82E-4D7F-9C46-EA149ED23176}" destId="{3499E5FF-6E07-4C11-B8FD-D104357B9495}" srcOrd="0" destOrd="0" presId="urn:microsoft.com/office/officeart/2009/3/layout/HorizontalOrganizationChart"/>
    <dgm:cxn modelId="{633CA427-957D-4DDE-9378-7FC13AA59489}" type="presOf" srcId="{17748869-DEA4-4CC3-A91D-67A43E7D09A0}" destId="{D2CE8CB0-6752-4903-99BF-06CDA64BD537}" srcOrd="0" destOrd="0" presId="urn:microsoft.com/office/officeart/2009/3/layout/HorizontalOrganizationChart"/>
    <dgm:cxn modelId="{CE5C912B-BE46-4BB6-8723-075D19CB6A93}" type="presOf" srcId="{E2AD2AC0-BA04-4105-B32A-F2EE6C35B5C0}" destId="{151C7EF7-5CDE-45C1-89DD-A52E01BD0814}" srcOrd="0" destOrd="0" presId="urn:microsoft.com/office/officeart/2009/3/layout/HorizontalOrganizationChart"/>
    <dgm:cxn modelId="{8F7FF32C-7044-4834-AFF5-63AC97CD50D7}" type="presOf" srcId="{3846EC6F-DBFE-4B9D-8154-93DE77E95BB6}" destId="{4F223CE6-F5E2-4FF4-9631-145362E1D969}" srcOrd="1" destOrd="0" presId="urn:microsoft.com/office/officeart/2009/3/layout/HorizontalOrganizationChart"/>
    <dgm:cxn modelId="{6294CB38-7536-43D4-B2B8-2B3FD3BE18A8}" srcId="{2895B178-E5FB-48C3-818D-DC9D3405EE28}" destId="{4750554B-1CAC-4B4E-A787-A0ECF321B13B}" srcOrd="0" destOrd="0" parTransId="{E863F603-A656-41D3-BCED-2CD36E093F8C}" sibTransId="{5F5340FC-4C8C-48B6-89C1-0F92A89987E5}"/>
    <dgm:cxn modelId="{C94E5660-C275-47A8-A542-C6537E066270}" type="presOf" srcId="{E2AD2AC0-BA04-4105-B32A-F2EE6C35B5C0}" destId="{07AC5762-DDF8-40BB-81B0-AACCC3038427}" srcOrd="1" destOrd="0" presId="urn:microsoft.com/office/officeart/2009/3/layout/HorizontalOrganizationChart"/>
    <dgm:cxn modelId="{3B1E4B47-F295-4118-8A85-EA4A59B2E479}" type="presOf" srcId="{4CA7C41E-69E4-4F0E-84C3-AC7F0E986A29}" destId="{F707AF9C-4AB8-4EAD-8CF1-AD827F923664}" srcOrd="0" destOrd="0" presId="urn:microsoft.com/office/officeart/2009/3/layout/HorizontalOrganizationChart"/>
    <dgm:cxn modelId="{04447247-A09B-4B4D-83ED-858DDF419F69}" srcId="{F4697F6E-470E-4538-B8BA-6DB04C4F71A4}" destId="{E2AD2AC0-BA04-4105-B32A-F2EE6C35B5C0}" srcOrd="1" destOrd="0" parTransId="{E2BD59FB-012F-4F8A-A639-083AA0C7FD8E}" sibTransId="{F635E64E-B2F1-4242-9C80-7AA651088C00}"/>
    <dgm:cxn modelId="{17125A49-39F6-4D04-914C-38B83868B282}" type="presOf" srcId="{C9570ECC-1CD2-4525-AC90-180F5594B930}" destId="{82BA7B8C-D482-430C-8625-12ADACF934C6}" srcOrd="1" destOrd="0" presId="urn:microsoft.com/office/officeart/2009/3/layout/HorizontalOrganizationChart"/>
    <dgm:cxn modelId="{20118D6B-AF73-46F0-A738-DAD28D45CAC2}" type="presOf" srcId="{40983D5A-B203-4865-9641-EFB16F9195EA}" destId="{48DA7C25-CFFB-473D-A8E5-1F81AC9BCFF2}" srcOrd="1" destOrd="0" presId="urn:microsoft.com/office/officeart/2009/3/layout/HorizontalOrganizationChart"/>
    <dgm:cxn modelId="{644FC44D-CB52-4B61-A4AA-1EA3FEE8F547}" srcId="{3846EC6F-DBFE-4B9D-8154-93DE77E95BB6}" destId="{9451C348-3991-44C5-8301-86D5DDEF584A}" srcOrd="0" destOrd="0" parTransId="{17748869-DEA4-4CC3-A91D-67A43E7D09A0}" sibTransId="{E0CFC73F-4A32-4D0E-8BDB-0922A2E49F97}"/>
    <dgm:cxn modelId="{E7FB937E-9D35-4103-A0E2-42EC6A1B5896}" type="presOf" srcId="{2895B178-E5FB-48C3-818D-DC9D3405EE28}" destId="{E6FB8D45-5431-4780-85AD-D13F2AC230BC}" srcOrd="1" destOrd="0" presId="urn:microsoft.com/office/officeart/2009/3/layout/HorizontalOrganizationChart"/>
    <dgm:cxn modelId="{D3B35A86-B434-436B-8092-57D213B79A8A}" type="presOf" srcId="{F4697F6E-470E-4538-B8BA-6DB04C4F71A4}" destId="{91D9BE3F-AE5F-4029-B982-5D9EF3060643}" srcOrd="0" destOrd="0" presId="urn:microsoft.com/office/officeart/2009/3/layout/HorizontalOrganizationChart"/>
    <dgm:cxn modelId="{96422390-44B2-4517-9601-BC205C945227}" type="presOf" srcId="{F47343CD-FEA2-44E6-9136-3BC55191FF43}" destId="{0D68D330-1337-4B95-B7EB-73BB64944240}" srcOrd="0" destOrd="0" presId="urn:microsoft.com/office/officeart/2009/3/layout/HorizontalOrganizationChart"/>
    <dgm:cxn modelId="{A575D295-588C-4496-B42C-6B6B1BA5CE8B}" type="presOf" srcId="{40983D5A-B203-4865-9641-EFB16F9195EA}" destId="{05292484-615E-43EE-BA51-4274963FDD0E}" srcOrd="0" destOrd="0" presId="urn:microsoft.com/office/officeart/2009/3/layout/HorizontalOrganizationChart"/>
    <dgm:cxn modelId="{41E1FD9C-FBD3-4901-AF98-6F1467AB958A}" type="presOf" srcId="{25754ABE-2650-4EDD-9619-748CF2097BE1}" destId="{4F75A36E-FA5E-4632-9F31-30981EA42685}" srcOrd="0" destOrd="0" presId="urn:microsoft.com/office/officeart/2009/3/layout/HorizontalOrganizationChart"/>
    <dgm:cxn modelId="{8F4C3A9E-1BB8-4978-830A-510038E5B8F3}" type="presOf" srcId="{9A01676C-5A25-4114-9CA2-A83E45103B20}" destId="{75DC9742-D059-4896-B678-C27E94D82E9A}" srcOrd="0" destOrd="0" presId="urn:microsoft.com/office/officeart/2009/3/layout/HorizontalOrganizationChart"/>
    <dgm:cxn modelId="{7BB10DA1-1AE6-444D-9EFE-2480A09C9309}" type="presOf" srcId="{E863F603-A656-41D3-BCED-2CD36E093F8C}" destId="{0D4B3600-7A66-4AE6-81E7-27EE35AD9AC1}" srcOrd="0" destOrd="0" presId="urn:microsoft.com/office/officeart/2009/3/layout/HorizontalOrganizationChart"/>
    <dgm:cxn modelId="{1CCFEDA1-DCB7-410C-81BE-C29CC49FD47B}" srcId="{C468C3C0-E82E-4D7F-9C46-EA149ED23176}" destId="{3846EC6F-DBFE-4B9D-8154-93DE77E95BB6}" srcOrd="1" destOrd="0" parTransId="{F4ECA9D8-751B-44EF-9F8B-893F9CBF0AD2}" sibTransId="{56F26E12-5CC9-42EF-A331-671DE6FBAD44}"/>
    <dgm:cxn modelId="{E04A9AAA-7AAF-48EA-AB87-0ED2C22D6478}" srcId="{7E01A1BA-2A9B-4EA7-BA6D-415CCA2E9BE0}" destId="{C468C3C0-E82E-4D7F-9C46-EA149ED23176}" srcOrd="0" destOrd="0" parTransId="{4030B2CD-9E32-464E-9D97-D961180CE68E}" sibTransId="{DD011C79-37A4-49B1-AA1A-D76B67330767}"/>
    <dgm:cxn modelId="{E772BEAD-8868-45D3-BCA6-278956BBB2B5}" srcId="{7E01A1BA-2A9B-4EA7-BA6D-415CCA2E9BE0}" destId="{F4697F6E-470E-4538-B8BA-6DB04C4F71A4}" srcOrd="1" destOrd="0" parTransId="{D5FAFEDB-4982-4D5D-BAD6-FC0EEC51F708}" sibTransId="{F121965C-00D3-4BCD-B906-B9454AF64F25}"/>
    <dgm:cxn modelId="{127FFCAD-99D2-4F7E-AB2F-E517821B47D0}" srcId="{F4697F6E-470E-4538-B8BA-6DB04C4F71A4}" destId="{2895B178-E5FB-48C3-818D-DC9D3405EE28}" srcOrd="0" destOrd="0" parTransId="{4CA7C41E-69E4-4F0E-84C3-AC7F0E986A29}" sibTransId="{AEC2501F-B25B-49BE-AD4B-7A95D25CD1CC}"/>
    <dgm:cxn modelId="{A69A8BB3-35A8-42E2-9969-C1CFCA48D2F6}" type="presOf" srcId="{C468C3C0-E82E-4D7F-9C46-EA149ED23176}" destId="{CDFE2005-BC5D-4C48-85A7-BD2BDCBA5055}" srcOrd="1" destOrd="0" presId="urn:microsoft.com/office/officeart/2009/3/layout/HorizontalOrganizationChart"/>
    <dgm:cxn modelId="{668B43B6-57E4-47B4-9874-B3A9A9395ABB}" srcId="{C468C3C0-E82E-4D7F-9C46-EA149ED23176}" destId="{F47343CD-FEA2-44E6-9136-3BC55191FF43}" srcOrd="0" destOrd="0" parTransId="{9A01676C-5A25-4114-9CA2-A83E45103B20}" sibTransId="{B8891D0C-FA99-459A-BE77-3A97A3D44B0D}"/>
    <dgm:cxn modelId="{F8FDBFBB-A2EA-469A-80A6-85A567EB7FDD}" srcId="{2895B178-E5FB-48C3-818D-DC9D3405EE28}" destId="{F5FFC622-95C9-4B05-8D6C-30B2F6AE0FF7}" srcOrd="1" destOrd="0" parTransId="{01A8EF5A-869A-4689-A4B7-C576A42461E8}" sibTransId="{8211D41B-747F-4FB5-BDD6-3D6BC6392C9C}"/>
    <dgm:cxn modelId="{7F044DC2-48CB-4E7C-A4EE-EC83CAEA4C0C}" type="presOf" srcId="{F5FFC622-95C9-4B05-8D6C-30B2F6AE0FF7}" destId="{E389223F-F0E1-41F8-B6BA-2696B65DDE43}" srcOrd="0" destOrd="0" presId="urn:microsoft.com/office/officeart/2009/3/layout/HorizontalOrganizationChart"/>
    <dgm:cxn modelId="{3A09ABC3-4164-4139-B95B-9105DE123167}" srcId="{3846EC6F-DBFE-4B9D-8154-93DE77E95BB6}" destId="{40983D5A-B203-4865-9641-EFB16F9195EA}" srcOrd="1" destOrd="0" parTransId="{25754ABE-2650-4EDD-9619-748CF2097BE1}" sibTransId="{B8DF3556-7A09-464F-83BC-2F677EAF9E96}"/>
    <dgm:cxn modelId="{3DCB79C4-22B7-4DA9-82F5-755109D40351}" type="presOf" srcId="{01A8EF5A-869A-4689-A4B7-C576A42461E8}" destId="{595C8FAD-3589-47EB-BCA3-78888C0924A6}" srcOrd="0" destOrd="0" presId="urn:microsoft.com/office/officeart/2009/3/layout/HorizontalOrganizationChart"/>
    <dgm:cxn modelId="{06E2A4C4-30DE-49A5-B288-DBB3A931648D}" type="presOf" srcId="{3846EC6F-DBFE-4B9D-8154-93DE77E95BB6}" destId="{D97AABE0-DFF1-4671-AC50-45C1B06A373B}" srcOrd="0" destOrd="0" presId="urn:microsoft.com/office/officeart/2009/3/layout/HorizontalOrganizationChart"/>
    <dgm:cxn modelId="{7A83D3C5-8CCD-49DF-BACB-52B57C7446E0}" type="presOf" srcId="{C117304E-932F-41D2-B270-C9D83A2C6117}" destId="{7864383F-2BAF-4B48-B327-06267811E582}" srcOrd="0" destOrd="0" presId="urn:microsoft.com/office/officeart/2009/3/layout/HorizontalOrganizationChart"/>
    <dgm:cxn modelId="{A08D64C9-CFAD-4151-BA11-76330D6AC812}" type="presOf" srcId="{C9570ECC-1CD2-4525-AC90-180F5594B930}" destId="{C1A60A80-CFB5-43F8-99C8-0400B25D1A25}" srcOrd="0" destOrd="0" presId="urn:microsoft.com/office/officeart/2009/3/layout/HorizontalOrganizationChart"/>
    <dgm:cxn modelId="{C5807ACA-2BF0-462B-812B-E70E037665F3}" srcId="{C468C3C0-E82E-4D7F-9C46-EA149ED23176}" destId="{C9570ECC-1CD2-4525-AC90-180F5594B930}" srcOrd="2" destOrd="0" parTransId="{C117304E-932F-41D2-B270-C9D83A2C6117}" sibTransId="{A323C986-C509-4248-8C0D-F43632B6D2F6}"/>
    <dgm:cxn modelId="{8D34BECB-6F34-4D65-BAD1-24BB67C8510A}" type="presOf" srcId="{9451C348-3991-44C5-8301-86D5DDEF584A}" destId="{E90A5798-BB6E-4AA6-9DDC-DEA25FAB5C56}" srcOrd="0" destOrd="0" presId="urn:microsoft.com/office/officeart/2009/3/layout/HorizontalOrganizationChart"/>
    <dgm:cxn modelId="{74C83FCD-65F7-47F2-92BA-6F82F73DE0B5}" type="presOf" srcId="{F47343CD-FEA2-44E6-9136-3BC55191FF43}" destId="{0594D692-1301-4A7A-84C4-36F73DD79F7A}" srcOrd="1" destOrd="0" presId="urn:microsoft.com/office/officeart/2009/3/layout/HorizontalOrganizationChart"/>
    <dgm:cxn modelId="{DE80F8D1-AAF9-44E5-8180-F69E2E7C965A}" type="presOf" srcId="{7E01A1BA-2A9B-4EA7-BA6D-415CCA2E9BE0}" destId="{E30A1DD8-308C-4DBB-8221-CABF7EEC49FF}" srcOrd="0" destOrd="0" presId="urn:microsoft.com/office/officeart/2009/3/layout/HorizontalOrganizationChart"/>
    <dgm:cxn modelId="{9B597DD7-E2AB-458C-B6BE-469E5209C035}" type="presOf" srcId="{F4697F6E-470E-4538-B8BA-6DB04C4F71A4}" destId="{F2C813E7-7B29-4759-80C7-1F5311C45D6E}" srcOrd="1" destOrd="0" presId="urn:microsoft.com/office/officeart/2009/3/layout/HorizontalOrganizationChart"/>
    <dgm:cxn modelId="{13CCC8E1-0925-4789-A6C8-389DB38D97F3}" type="presOf" srcId="{2895B178-E5FB-48C3-818D-DC9D3405EE28}" destId="{67BCF49A-694A-48CF-A3BD-2D09322C0CCA}" srcOrd="0" destOrd="0" presId="urn:microsoft.com/office/officeart/2009/3/layout/HorizontalOrganizationChart"/>
    <dgm:cxn modelId="{79E75FF2-51E4-4DE4-8243-7F4EBE5C00F9}" type="presOf" srcId="{9451C348-3991-44C5-8301-86D5DDEF584A}" destId="{1622FEC5-3D37-44A9-9B8B-0DB1E223053F}" srcOrd="1" destOrd="0" presId="urn:microsoft.com/office/officeart/2009/3/layout/HorizontalOrganizationChart"/>
    <dgm:cxn modelId="{152683F9-65A8-4DA5-9407-076F1462797B}" type="presOf" srcId="{F4ECA9D8-751B-44EF-9F8B-893F9CBF0AD2}" destId="{9D13BC9A-1E10-477A-93DB-0BD2117D87BC}" srcOrd="0" destOrd="0" presId="urn:microsoft.com/office/officeart/2009/3/layout/HorizontalOrganizationChart"/>
    <dgm:cxn modelId="{988ACAF9-C13E-404B-A658-8B475C824592}" type="presOf" srcId="{F5FFC622-95C9-4B05-8D6C-30B2F6AE0FF7}" destId="{A6A24EC0-5CA3-41C7-B948-720674BEFD46}" srcOrd="1" destOrd="0" presId="urn:microsoft.com/office/officeart/2009/3/layout/HorizontalOrganizationChart"/>
    <dgm:cxn modelId="{90F2D9FB-C161-4012-8B3E-532CE311CC87}" type="presOf" srcId="{E2BD59FB-012F-4F8A-A639-083AA0C7FD8E}" destId="{4FE19FC7-9C3E-4BF6-8343-BC9D678B0435}" srcOrd="0" destOrd="0" presId="urn:microsoft.com/office/officeart/2009/3/layout/HorizontalOrganizationChart"/>
    <dgm:cxn modelId="{1233449A-73AC-4EC6-AB88-1C4553CB0F8E}" type="presParOf" srcId="{E30A1DD8-308C-4DBB-8221-CABF7EEC49FF}" destId="{E75C3F40-8A82-490E-B702-826D17B69FD8}" srcOrd="0" destOrd="0" presId="urn:microsoft.com/office/officeart/2009/3/layout/HorizontalOrganizationChart"/>
    <dgm:cxn modelId="{4C2CE121-41C2-46C6-A2FE-62A3F4A948EA}" type="presParOf" srcId="{E75C3F40-8A82-490E-B702-826D17B69FD8}" destId="{325DFD0E-8912-44DD-856A-15BFC589E577}" srcOrd="0" destOrd="0" presId="urn:microsoft.com/office/officeart/2009/3/layout/HorizontalOrganizationChart"/>
    <dgm:cxn modelId="{581C25EA-FDFE-43F0-9DE8-CB0D941A7082}" type="presParOf" srcId="{325DFD0E-8912-44DD-856A-15BFC589E577}" destId="{3499E5FF-6E07-4C11-B8FD-D104357B9495}" srcOrd="0" destOrd="0" presId="urn:microsoft.com/office/officeart/2009/3/layout/HorizontalOrganizationChart"/>
    <dgm:cxn modelId="{82D7284D-DE16-4B0B-B577-86BE92C32ADD}" type="presParOf" srcId="{325DFD0E-8912-44DD-856A-15BFC589E577}" destId="{CDFE2005-BC5D-4C48-85A7-BD2BDCBA5055}" srcOrd="1" destOrd="0" presId="urn:microsoft.com/office/officeart/2009/3/layout/HorizontalOrganizationChart"/>
    <dgm:cxn modelId="{B07EF2A8-646C-4E43-8867-035A5CCFCAEF}" type="presParOf" srcId="{E75C3F40-8A82-490E-B702-826D17B69FD8}" destId="{9BF440F6-8B2A-4219-BDC2-3AB71B37DE75}" srcOrd="1" destOrd="0" presId="urn:microsoft.com/office/officeart/2009/3/layout/HorizontalOrganizationChart"/>
    <dgm:cxn modelId="{6F1D8B5E-ED55-4854-80A4-E63E494BDDDE}" type="presParOf" srcId="{9BF440F6-8B2A-4219-BDC2-3AB71B37DE75}" destId="{75DC9742-D059-4896-B678-C27E94D82E9A}" srcOrd="0" destOrd="0" presId="urn:microsoft.com/office/officeart/2009/3/layout/HorizontalOrganizationChart"/>
    <dgm:cxn modelId="{E976B536-E90B-4C6B-A025-6629B3A288BB}" type="presParOf" srcId="{9BF440F6-8B2A-4219-BDC2-3AB71B37DE75}" destId="{193D1367-9222-42B6-8373-768FE5777C2B}" srcOrd="1" destOrd="0" presId="urn:microsoft.com/office/officeart/2009/3/layout/HorizontalOrganizationChart"/>
    <dgm:cxn modelId="{0FBCC4AC-BEE6-4D04-AB56-DA9957FE95F0}" type="presParOf" srcId="{193D1367-9222-42B6-8373-768FE5777C2B}" destId="{80B4AEC2-CBA4-4431-A66D-C3CCDE79F9D0}" srcOrd="0" destOrd="0" presId="urn:microsoft.com/office/officeart/2009/3/layout/HorizontalOrganizationChart"/>
    <dgm:cxn modelId="{B1DAB452-DEA6-475C-9193-61CFEEF442AD}" type="presParOf" srcId="{80B4AEC2-CBA4-4431-A66D-C3CCDE79F9D0}" destId="{0D68D330-1337-4B95-B7EB-73BB64944240}" srcOrd="0" destOrd="0" presId="urn:microsoft.com/office/officeart/2009/3/layout/HorizontalOrganizationChart"/>
    <dgm:cxn modelId="{399245C9-12D2-4BE9-9790-E3B4278EE1A5}" type="presParOf" srcId="{80B4AEC2-CBA4-4431-A66D-C3CCDE79F9D0}" destId="{0594D692-1301-4A7A-84C4-36F73DD79F7A}" srcOrd="1" destOrd="0" presId="urn:microsoft.com/office/officeart/2009/3/layout/HorizontalOrganizationChart"/>
    <dgm:cxn modelId="{79832B14-C28B-41DE-A5A8-BC0F5642D595}" type="presParOf" srcId="{193D1367-9222-42B6-8373-768FE5777C2B}" destId="{426B7BEE-5423-437D-AEE3-4A338E63C71A}" srcOrd="1" destOrd="0" presId="urn:microsoft.com/office/officeart/2009/3/layout/HorizontalOrganizationChart"/>
    <dgm:cxn modelId="{30B77522-B504-4C2B-873E-2627770324C7}" type="presParOf" srcId="{193D1367-9222-42B6-8373-768FE5777C2B}" destId="{FA66F125-9A9E-4928-A912-4FEC37519FD7}" srcOrd="2" destOrd="0" presId="urn:microsoft.com/office/officeart/2009/3/layout/HorizontalOrganizationChart"/>
    <dgm:cxn modelId="{CC964EBE-B357-4132-954C-6B31F99819C4}" type="presParOf" srcId="{9BF440F6-8B2A-4219-BDC2-3AB71B37DE75}" destId="{9D13BC9A-1E10-477A-93DB-0BD2117D87BC}" srcOrd="2" destOrd="0" presId="urn:microsoft.com/office/officeart/2009/3/layout/HorizontalOrganizationChart"/>
    <dgm:cxn modelId="{C602E75F-F371-4AE6-ACD9-D0BAF5D59520}" type="presParOf" srcId="{9BF440F6-8B2A-4219-BDC2-3AB71B37DE75}" destId="{5D512C77-8957-47BD-ABAA-F5815311CC0C}" srcOrd="3" destOrd="0" presId="urn:microsoft.com/office/officeart/2009/3/layout/HorizontalOrganizationChart"/>
    <dgm:cxn modelId="{21D78F31-581A-42A5-834E-6B3DE9978E1A}" type="presParOf" srcId="{5D512C77-8957-47BD-ABAA-F5815311CC0C}" destId="{B9CAB59B-E50E-4A0C-9969-24395C5BEF39}" srcOrd="0" destOrd="0" presId="urn:microsoft.com/office/officeart/2009/3/layout/HorizontalOrganizationChart"/>
    <dgm:cxn modelId="{E69D35EB-A351-4EEC-9396-C49A87389169}" type="presParOf" srcId="{B9CAB59B-E50E-4A0C-9969-24395C5BEF39}" destId="{D97AABE0-DFF1-4671-AC50-45C1B06A373B}" srcOrd="0" destOrd="0" presId="urn:microsoft.com/office/officeart/2009/3/layout/HorizontalOrganizationChart"/>
    <dgm:cxn modelId="{753B30E2-866A-4288-8718-3E4CD7D1BB23}" type="presParOf" srcId="{B9CAB59B-E50E-4A0C-9969-24395C5BEF39}" destId="{4F223CE6-F5E2-4FF4-9631-145362E1D969}" srcOrd="1" destOrd="0" presId="urn:microsoft.com/office/officeart/2009/3/layout/HorizontalOrganizationChart"/>
    <dgm:cxn modelId="{E3ACDED9-693F-4CF1-9937-39C764BB8B13}" type="presParOf" srcId="{5D512C77-8957-47BD-ABAA-F5815311CC0C}" destId="{DE0C2B45-8CC2-4D4E-9ACC-1B23267CFB30}" srcOrd="1" destOrd="0" presId="urn:microsoft.com/office/officeart/2009/3/layout/HorizontalOrganizationChart"/>
    <dgm:cxn modelId="{FACA1EFC-5E35-4ED2-BAF5-139CE002E9CD}" type="presParOf" srcId="{DE0C2B45-8CC2-4D4E-9ACC-1B23267CFB30}" destId="{D2CE8CB0-6752-4903-99BF-06CDA64BD537}" srcOrd="0" destOrd="0" presId="urn:microsoft.com/office/officeart/2009/3/layout/HorizontalOrganizationChart"/>
    <dgm:cxn modelId="{0B2B725C-3D58-4717-85D0-2B738777F046}" type="presParOf" srcId="{DE0C2B45-8CC2-4D4E-9ACC-1B23267CFB30}" destId="{E1BEBCF3-0E47-40B5-B999-A1344DFF593C}" srcOrd="1" destOrd="0" presId="urn:microsoft.com/office/officeart/2009/3/layout/HorizontalOrganizationChart"/>
    <dgm:cxn modelId="{F6F8B371-7786-45CF-BF0F-DDACBE6DB5A0}" type="presParOf" srcId="{E1BEBCF3-0E47-40B5-B999-A1344DFF593C}" destId="{9E668465-ACE2-45A3-B9D0-30625F6745AF}" srcOrd="0" destOrd="0" presId="urn:microsoft.com/office/officeart/2009/3/layout/HorizontalOrganizationChart"/>
    <dgm:cxn modelId="{79EE4DCF-DDAB-40BB-BCF3-77ECF65D5200}" type="presParOf" srcId="{9E668465-ACE2-45A3-B9D0-30625F6745AF}" destId="{E90A5798-BB6E-4AA6-9DDC-DEA25FAB5C56}" srcOrd="0" destOrd="0" presId="urn:microsoft.com/office/officeart/2009/3/layout/HorizontalOrganizationChart"/>
    <dgm:cxn modelId="{C502DA67-27D2-4DCB-9229-CCEFD968FCB5}" type="presParOf" srcId="{9E668465-ACE2-45A3-B9D0-30625F6745AF}" destId="{1622FEC5-3D37-44A9-9B8B-0DB1E223053F}" srcOrd="1" destOrd="0" presId="urn:microsoft.com/office/officeart/2009/3/layout/HorizontalOrganizationChart"/>
    <dgm:cxn modelId="{8EBD0DAF-C41E-4106-9147-5B8916CC38E0}" type="presParOf" srcId="{E1BEBCF3-0E47-40B5-B999-A1344DFF593C}" destId="{DE972CD4-2D94-410D-8EC6-35C2EAA892DB}" srcOrd="1" destOrd="0" presId="urn:microsoft.com/office/officeart/2009/3/layout/HorizontalOrganizationChart"/>
    <dgm:cxn modelId="{19965DD7-B7DD-424E-91C8-ADA7BA8E0C8B}" type="presParOf" srcId="{E1BEBCF3-0E47-40B5-B999-A1344DFF593C}" destId="{89AE55DF-3A8C-4A76-9845-0D2C045C04F9}" srcOrd="2" destOrd="0" presId="urn:microsoft.com/office/officeart/2009/3/layout/HorizontalOrganizationChart"/>
    <dgm:cxn modelId="{CBEC613B-9A1D-42CA-B24E-F7E056FAFBBA}" type="presParOf" srcId="{DE0C2B45-8CC2-4D4E-9ACC-1B23267CFB30}" destId="{4F75A36E-FA5E-4632-9F31-30981EA42685}" srcOrd="2" destOrd="0" presId="urn:microsoft.com/office/officeart/2009/3/layout/HorizontalOrganizationChart"/>
    <dgm:cxn modelId="{0047C926-A222-49B6-85D9-41F5E8745A47}" type="presParOf" srcId="{DE0C2B45-8CC2-4D4E-9ACC-1B23267CFB30}" destId="{C9D16213-F801-473C-9FE7-B2F277939072}" srcOrd="3" destOrd="0" presId="urn:microsoft.com/office/officeart/2009/3/layout/HorizontalOrganizationChart"/>
    <dgm:cxn modelId="{C2A5AA9E-3668-4BA1-8661-1905EE94DB74}" type="presParOf" srcId="{C9D16213-F801-473C-9FE7-B2F277939072}" destId="{17777B24-9D69-4757-ACF7-868105F040BE}" srcOrd="0" destOrd="0" presId="urn:microsoft.com/office/officeart/2009/3/layout/HorizontalOrganizationChart"/>
    <dgm:cxn modelId="{95C0AE36-2A6E-4735-B861-786F96167EFB}" type="presParOf" srcId="{17777B24-9D69-4757-ACF7-868105F040BE}" destId="{05292484-615E-43EE-BA51-4274963FDD0E}" srcOrd="0" destOrd="0" presId="urn:microsoft.com/office/officeart/2009/3/layout/HorizontalOrganizationChart"/>
    <dgm:cxn modelId="{56EACB5C-5221-4E2F-87C9-8C9821554867}" type="presParOf" srcId="{17777B24-9D69-4757-ACF7-868105F040BE}" destId="{48DA7C25-CFFB-473D-A8E5-1F81AC9BCFF2}" srcOrd="1" destOrd="0" presId="urn:microsoft.com/office/officeart/2009/3/layout/HorizontalOrganizationChart"/>
    <dgm:cxn modelId="{B88EDC13-7FFA-4965-9952-B406225525A5}" type="presParOf" srcId="{C9D16213-F801-473C-9FE7-B2F277939072}" destId="{06D1F398-5D60-4D0E-8F7E-AFF28AC06052}" srcOrd="1" destOrd="0" presId="urn:microsoft.com/office/officeart/2009/3/layout/HorizontalOrganizationChart"/>
    <dgm:cxn modelId="{C4711EAF-506D-435B-B815-27ABA5B9164F}" type="presParOf" srcId="{C9D16213-F801-473C-9FE7-B2F277939072}" destId="{FF60D50A-CD90-45D0-B3FE-E9945A9F9A3D}" srcOrd="2" destOrd="0" presId="urn:microsoft.com/office/officeart/2009/3/layout/HorizontalOrganizationChart"/>
    <dgm:cxn modelId="{F4D615FA-3A42-40E6-8CF3-F53E4E8B4642}" type="presParOf" srcId="{5D512C77-8957-47BD-ABAA-F5815311CC0C}" destId="{60B967D6-6241-410F-8AF6-6F923FDE55A2}" srcOrd="2" destOrd="0" presId="urn:microsoft.com/office/officeart/2009/3/layout/HorizontalOrganizationChart"/>
    <dgm:cxn modelId="{3609EB32-755C-4C74-A397-FA99E20C3E5F}" type="presParOf" srcId="{9BF440F6-8B2A-4219-BDC2-3AB71B37DE75}" destId="{7864383F-2BAF-4B48-B327-06267811E582}" srcOrd="4" destOrd="0" presId="urn:microsoft.com/office/officeart/2009/3/layout/HorizontalOrganizationChart"/>
    <dgm:cxn modelId="{6A90B826-79CC-479C-AC53-0647DA7D84A7}" type="presParOf" srcId="{9BF440F6-8B2A-4219-BDC2-3AB71B37DE75}" destId="{D12B61FD-A504-471E-91D6-CB577E9B4112}" srcOrd="5" destOrd="0" presId="urn:microsoft.com/office/officeart/2009/3/layout/HorizontalOrganizationChart"/>
    <dgm:cxn modelId="{C899E3B1-80D8-46D8-8DD3-1ABAD1AD1E30}" type="presParOf" srcId="{D12B61FD-A504-471E-91D6-CB577E9B4112}" destId="{6CBB8071-156E-45E3-8701-1A2437B07BED}" srcOrd="0" destOrd="0" presId="urn:microsoft.com/office/officeart/2009/3/layout/HorizontalOrganizationChart"/>
    <dgm:cxn modelId="{D1FD5C4B-D692-42EC-AE70-6237FCFE3188}" type="presParOf" srcId="{6CBB8071-156E-45E3-8701-1A2437B07BED}" destId="{C1A60A80-CFB5-43F8-99C8-0400B25D1A25}" srcOrd="0" destOrd="0" presId="urn:microsoft.com/office/officeart/2009/3/layout/HorizontalOrganizationChart"/>
    <dgm:cxn modelId="{6B7C14C4-5C67-433C-812B-CB8ECFF54962}" type="presParOf" srcId="{6CBB8071-156E-45E3-8701-1A2437B07BED}" destId="{82BA7B8C-D482-430C-8625-12ADACF934C6}" srcOrd="1" destOrd="0" presId="urn:microsoft.com/office/officeart/2009/3/layout/HorizontalOrganizationChart"/>
    <dgm:cxn modelId="{69C05722-7821-4771-8F82-E4C3730B9147}" type="presParOf" srcId="{D12B61FD-A504-471E-91D6-CB577E9B4112}" destId="{037A3728-93EF-42C9-815E-7D545454A479}" srcOrd="1" destOrd="0" presId="urn:microsoft.com/office/officeart/2009/3/layout/HorizontalOrganizationChart"/>
    <dgm:cxn modelId="{06634943-2FA4-4ED0-B1BF-A636D7B1FF97}" type="presParOf" srcId="{D12B61FD-A504-471E-91D6-CB577E9B4112}" destId="{20A362EB-C7E3-4367-B0BD-7D238B947AED}" srcOrd="2" destOrd="0" presId="urn:microsoft.com/office/officeart/2009/3/layout/HorizontalOrganizationChart"/>
    <dgm:cxn modelId="{88446A1D-E997-4B69-8E2D-9B7981F03896}" type="presParOf" srcId="{E75C3F40-8A82-490E-B702-826D17B69FD8}" destId="{069F3E21-D6C1-4D35-AA3C-E9E23C6D25CC}" srcOrd="2" destOrd="0" presId="urn:microsoft.com/office/officeart/2009/3/layout/HorizontalOrganizationChart"/>
    <dgm:cxn modelId="{4C8C6A09-228A-4D23-BF54-35CED5892D6B}" type="presParOf" srcId="{E30A1DD8-308C-4DBB-8221-CABF7EEC49FF}" destId="{AF10A931-1843-48EF-96A7-99853206836E}" srcOrd="1" destOrd="0" presId="urn:microsoft.com/office/officeart/2009/3/layout/HorizontalOrganizationChart"/>
    <dgm:cxn modelId="{D01F6256-1360-44E1-BBC0-E01BABA158D1}" type="presParOf" srcId="{AF10A931-1843-48EF-96A7-99853206836E}" destId="{18B985FF-F00F-499E-A72F-AE89F993E60B}" srcOrd="0" destOrd="0" presId="urn:microsoft.com/office/officeart/2009/3/layout/HorizontalOrganizationChart"/>
    <dgm:cxn modelId="{0B040C91-DB28-4689-A172-329A73C6FF47}" type="presParOf" srcId="{18B985FF-F00F-499E-A72F-AE89F993E60B}" destId="{91D9BE3F-AE5F-4029-B982-5D9EF3060643}" srcOrd="0" destOrd="0" presId="urn:microsoft.com/office/officeart/2009/3/layout/HorizontalOrganizationChart"/>
    <dgm:cxn modelId="{D3BD5700-F1D1-4254-851C-EA0465E2B62F}" type="presParOf" srcId="{18B985FF-F00F-499E-A72F-AE89F993E60B}" destId="{F2C813E7-7B29-4759-80C7-1F5311C45D6E}" srcOrd="1" destOrd="0" presId="urn:microsoft.com/office/officeart/2009/3/layout/HorizontalOrganizationChart"/>
    <dgm:cxn modelId="{EE58A641-7B85-44EE-BC95-E9E8945FECEC}" type="presParOf" srcId="{AF10A931-1843-48EF-96A7-99853206836E}" destId="{EFB63116-3AFB-4061-944C-1EDC95C3C223}" srcOrd="1" destOrd="0" presId="urn:microsoft.com/office/officeart/2009/3/layout/HorizontalOrganizationChart"/>
    <dgm:cxn modelId="{C90D0996-4849-4442-9B2B-963FF4FCD043}" type="presParOf" srcId="{EFB63116-3AFB-4061-944C-1EDC95C3C223}" destId="{F707AF9C-4AB8-4EAD-8CF1-AD827F923664}" srcOrd="0" destOrd="0" presId="urn:microsoft.com/office/officeart/2009/3/layout/HorizontalOrganizationChart"/>
    <dgm:cxn modelId="{173BEE17-7F0C-43CE-8F72-9912DC22558B}" type="presParOf" srcId="{EFB63116-3AFB-4061-944C-1EDC95C3C223}" destId="{C6A4CAB1-7C63-4A56-A214-625218ED65D8}" srcOrd="1" destOrd="0" presId="urn:microsoft.com/office/officeart/2009/3/layout/HorizontalOrganizationChart"/>
    <dgm:cxn modelId="{92D54616-F076-4BF0-A6D3-6F416431DA40}" type="presParOf" srcId="{C6A4CAB1-7C63-4A56-A214-625218ED65D8}" destId="{A920BCCE-6722-4C5A-A6A4-546AAA8483A5}" srcOrd="0" destOrd="0" presId="urn:microsoft.com/office/officeart/2009/3/layout/HorizontalOrganizationChart"/>
    <dgm:cxn modelId="{18329487-5C2E-4175-B40F-C33D9D8FE8ED}" type="presParOf" srcId="{A920BCCE-6722-4C5A-A6A4-546AAA8483A5}" destId="{67BCF49A-694A-48CF-A3BD-2D09322C0CCA}" srcOrd="0" destOrd="0" presId="urn:microsoft.com/office/officeart/2009/3/layout/HorizontalOrganizationChart"/>
    <dgm:cxn modelId="{553098B0-DC24-4121-9C25-97D100CF7890}" type="presParOf" srcId="{A920BCCE-6722-4C5A-A6A4-546AAA8483A5}" destId="{E6FB8D45-5431-4780-85AD-D13F2AC230BC}" srcOrd="1" destOrd="0" presId="urn:microsoft.com/office/officeart/2009/3/layout/HorizontalOrganizationChart"/>
    <dgm:cxn modelId="{3FE40236-4FFC-49E3-9EE2-476FE9894684}" type="presParOf" srcId="{C6A4CAB1-7C63-4A56-A214-625218ED65D8}" destId="{414A7B06-96E9-4A47-9D7F-D17A87CF2214}" srcOrd="1" destOrd="0" presId="urn:microsoft.com/office/officeart/2009/3/layout/HorizontalOrganizationChart"/>
    <dgm:cxn modelId="{F85FEE6F-0CAE-4678-8449-B6E601DB8AAC}" type="presParOf" srcId="{414A7B06-96E9-4A47-9D7F-D17A87CF2214}" destId="{0D4B3600-7A66-4AE6-81E7-27EE35AD9AC1}" srcOrd="0" destOrd="0" presId="urn:microsoft.com/office/officeart/2009/3/layout/HorizontalOrganizationChart"/>
    <dgm:cxn modelId="{6C6C1C59-4889-49BF-A979-1D5ECA9B8909}" type="presParOf" srcId="{414A7B06-96E9-4A47-9D7F-D17A87CF2214}" destId="{0855E9A4-2028-4123-A43B-0526D8E98C14}" srcOrd="1" destOrd="0" presId="urn:microsoft.com/office/officeart/2009/3/layout/HorizontalOrganizationChart"/>
    <dgm:cxn modelId="{FEB538AA-902A-454F-AAC3-EB7FFC5FF5A2}" type="presParOf" srcId="{0855E9A4-2028-4123-A43B-0526D8E98C14}" destId="{E97718A7-A22A-4CC2-B992-F596B6C59503}" srcOrd="0" destOrd="0" presId="urn:microsoft.com/office/officeart/2009/3/layout/HorizontalOrganizationChart"/>
    <dgm:cxn modelId="{A5EAD23E-8237-48AA-B1AC-6773020C1DA6}" type="presParOf" srcId="{E97718A7-A22A-4CC2-B992-F596B6C59503}" destId="{61A2F5A7-947A-4E89-8321-64E8D77F213D}" srcOrd="0" destOrd="0" presId="urn:microsoft.com/office/officeart/2009/3/layout/HorizontalOrganizationChart"/>
    <dgm:cxn modelId="{81630782-989A-4B3A-97C6-4B352ED3B449}" type="presParOf" srcId="{E97718A7-A22A-4CC2-B992-F596B6C59503}" destId="{7FED126C-E2A2-4DD1-A444-0E93C44B3AF5}" srcOrd="1" destOrd="0" presId="urn:microsoft.com/office/officeart/2009/3/layout/HorizontalOrganizationChart"/>
    <dgm:cxn modelId="{864FB756-64D8-4FCB-888A-D7043C57D71D}" type="presParOf" srcId="{0855E9A4-2028-4123-A43B-0526D8E98C14}" destId="{09D128CC-ED87-4761-BF90-5F7C5ADC3D25}" srcOrd="1" destOrd="0" presId="urn:microsoft.com/office/officeart/2009/3/layout/HorizontalOrganizationChart"/>
    <dgm:cxn modelId="{6DBE2A3C-99B2-41AB-9ED2-D08AF00D33AA}" type="presParOf" srcId="{0855E9A4-2028-4123-A43B-0526D8E98C14}" destId="{8834A575-AF4A-428A-AD7B-1B76AC588632}" srcOrd="2" destOrd="0" presId="urn:microsoft.com/office/officeart/2009/3/layout/HorizontalOrganizationChart"/>
    <dgm:cxn modelId="{72F09619-297D-43E6-8054-431A6C00877B}" type="presParOf" srcId="{414A7B06-96E9-4A47-9D7F-D17A87CF2214}" destId="{595C8FAD-3589-47EB-BCA3-78888C0924A6}" srcOrd="2" destOrd="0" presId="urn:microsoft.com/office/officeart/2009/3/layout/HorizontalOrganizationChart"/>
    <dgm:cxn modelId="{0B6CD5A1-92CD-43C0-A254-85E60FDCD2D2}" type="presParOf" srcId="{414A7B06-96E9-4A47-9D7F-D17A87CF2214}" destId="{FA8AC169-7637-4EA3-9C51-DC8615E29344}" srcOrd="3" destOrd="0" presId="urn:microsoft.com/office/officeart/2009/3/layout/HorizontalOrganizationChart"/>
    <dgm:cxn modelId="{66E7F430-3CBC-45BA-9B01-D1A488D05EAE}" type="presParOf" srcId="{FA8AC169-7637-4EA3-9C51-DC8615E29344}" destId="{BDC029A4-5CC4-40BA-9959-C0951B7681C9}" srcOrd="0" destOrd="0" presId="urn:microsoft.com/office/officeart/2009/3/layout/HorizontalOrganizationChart"/>
    <dgm:cxn modelId="{F3E5D8A3-DD6D-4636-80D3-FE76A5EB13A4}" type="presParOf" srcId="{BDC029A4-5CC4-40BA-9959-C0951B7681C9}" destId="{E389223F-F0E1-41F8-B6BA-2696B65DDE43}" srcOrd="0" destOrd="0" presId="urn:microsoft.com/office/officeart/2009/3/layout/HorizontalOrganizationChart"/>
    <dgm:cxn modelId="{77A60ED0-1122-41E3-AF97-FD98FA84992F}" type="presParOf" srcId="{BDC029A4-5CC4-40BA-9959-C0951B7681C9}" destId="{A6A24EC0-5CA3-41C7-B948-720674BEFD46}" srcOrd="1" destOrd="0" presId="urn:microsoft.com/office/officeart/2009/3/layout/HorizontalOrganizationChart"/>
    <dgm:cxn modelId="{2FE1CBF1-3955-4820-A96D-662F4E605530}" type="presParOf" srcId="{FA8AC169-7637-4EA3-9C51-DC8615E29344}" destId="{9F1945D3-C59E-4D45-842A-2D8239766E9D}" srcOrd="1" destOrd="0" presId="urn:microsoft.com/office/officeart/2009/3/layout/HorizontalOrganizationChart"/>
    <dgm:cxn modelId="{FFF78019-3BCB-48C1-B320-D9A85EE1BD3D}" type="presParOf" srcId="{FA8AC169-7637-4EA3-9C51-DC8615E29344}" destId="{1F663972-A822-41AB-8138-333B9D5A47A1}" srcOrd="2" destOrd="0" presId="urn:microsoft.com/office/officeart/2009/3/layout/HorizontalOrganizationChart"/>
    <dgm:cxn modelId="{8FC34C9E-0EF6-4D51-A10C-2815970AD579}" type="presParOf" srcId="{C6A4CAB1-7C63-4A56-A214-625218ED65D8}" destId="{FE667E99-5AC3-440A-B3C8-FA8A395FCBC5}" srcOrd="2" destOrd="0" presId="urn:microsoft.com/office/officeart/2009/3/layout/HorizontalOrganizationChart"/>
    <dgm:cxn modelId="{51D63119-6245-4367-AC83-C374E93F553D}" type="presParOf" srcId="{EFB63116-3AFB-4061-944C-1EDC95C3C223}" destId="{4FE19FC7-9C3E-4BF6-8343-BC9D678B0435}" srcOrd="2" destOrd="0" presId="urn:microsoft.com/office/officeart/2009/3/layout/HorizontalOrganizationChart"/>
    <dgm:cxn modelId="{3C46A289-0E41-49D5-B3B9-3BD6976008EB}" type="presParOf" srcId="{EFB63116-3AFB-4061-944C-1EDC95C3C223}" destId="{AE5426F5-653E-4B7A-A257-6E8B9A2AFF9B}" srcOrd="3" destOrd="0" presId="urn:microsoft.com/office/officeart/2009/3/layout/HorizontalOrganizationChart"/>
    <dgm:cxn modelId="{2AB9B1B7-AEC5-40DA-A5E6-3A791E56FD2C}" type="presParOf" srcId="{AE5426F5-653E-4B7A-A257-6E8B9A2AFF9B}" destId="{5B8FC682-D1F9-41B4-9BDF-97C6D8DE5A02}" srcOrd="0" destOrd="0" presId="urn:microsoft.com/office/officeart/2009/3/layout/HorizontalOrganizationChart"/>
    <dgm:cxn modelId="{D224546B-C889-43A8-AAC6-4866BC9C5153}" type="presParOf" srcId="{5B8FC682-D1F9-41B4-9BDF-97C6D8DE5A02}" destId="{151C7EF7-5CDE-45C1-89DD-A52E01BD0814}" srcOrd="0" destOrd="0" presId="urn:microsoft.com/office/officeart/2009/3/layout/HorizontalOrganizationChart"/>
    <dgm:cxn modelId="{866A1B3A-6A83-424F-866A-AD5A50DBA016}" type="presParOf" srcId="{5B8FC682-D1F9-41B4-9BDF-97C6D8DE5A02}" destId="{07AC5762-DDF8-40BB-81B0-AACCC3038427}" srcOrd="1" destOrd="0" presId="urn:microsoft.com/office/officeart/2009/3/layout/HorizontalOrganizationChart"/>
    <dgm:cxn modelId="{247225B5-46B2-4227-951F-844E69744864}" type="presParOf" srcId="{AE5426F5-653E-4B7A-A257-6E8B9A2AFF9B}" destId="{415E973D-8C84-41E8-914E-A9594285E40A}" srcOrd="1" destOrd="0" presId="urn:microsoft.com/office/officeart/2009/3/layout/HorizontalOrganizationChart"/>
    <dgm:cxn modelId="{A3508E77-0C8A-4120-8829-61A85174FF80}" type="presParOf" srcId="{AE5426F5-653E-4B7A-A257-6E8B9A2AFF9B}" destId="{45344A98-B5A1-4053-9E1B-CE22778F272A}" srcOrd="2" destOrd="0" presId="urn:microsoft.com/office/officeart/2009/3/layout/HorizontalOrganizationChart"/>
    <dgm:cxn modelId="{5C533A21-0634-4A69-9866-14D436B7D03F}" type="presParOf" srcId="{AF10A931-1843-48EF-96A7-99853206836E}" destId="{0D3A9BD0-6E2B-4B99-ABD6-5AD5BA847231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19FC7-9C3E-4BF6-8343-BC9D678B0435}">
      <dsp:nvSpPr>
        <dsp:cNvPr id="0" name=""/>
        <dsp:cNvSpPr/>
      </dsp:nvSpPr>
      <dsp:spPr>
        <a:xfrm>
          <a:off x="3067113" y="5053861"/>
          <a:ext cx="587100" cy="631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3550" y="0"/>
              </a:lnTo>
              <a:lnTo>
                <a:pt x="293550" y="631132"/>
              </a:lnTo>
              <a:lnTo>
                <a:pt x="587100" y="6311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C8FAD-3589-47EB-BCA3-78888C0924A6}">
      <dsp:nvSpPr>
        <dsp:cNvPr id="0" name=""/>
        <dsp:cNvSpPr/>
      </dsp:nvSpPr>
      <dsp:spPr>
        <a:xfrm>
          <a:off x="6589714" y="4422729"/>
          <a:ext cx="587100" cy="631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3550" y="0"/>
              </a:lnTo>
              <a:lnTo>
                <a:pt x="293550" y="631132"/>
              </a:lnTo>
              <a:lnTo>
                <a:pt x="587100" y="63113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B3600-7A66-4AE6-81E7-27EE35AD9AC1}">
      <dsp:nvSpPr>
        <dsp:cNvPr id="0" name=""/>
        <dsp:cNvSpPr/>
      </dsp:nvSpPr>
      <dsp:spPr>
        <a:xfrm>
          <a:off x="6589714" y="3606424"/>
          <a:ext cx="587100" cy="816304"/>
        </a:xfrm>
        <a:custGeom>
          <a:avLst/>
          <a:gdLst/>
          <a:ahLst/>
          <a:cxnLst/>
          <a:rect l="0" t="0" r="0" b="0"/>
          <a:pathLst>
            <a:path>
              <a:moveTo>
                <a:pt x="0" y="816304"/>
              </a:moveTo>
              <a:lnTo>
                <a:pt x="293550" y="816304"/>
              </a:lnTo>
              <a:lnTo>
                <a:pt x="293550" y="0"/>
              </a:lnTo>
              <a:lnTo>
                <a:pt x="587100" y="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07AF9C-4AB8-4EAD-8CF1-AD827F923664}">
      <dsp:nvSpPr>
        <dsp:cNvPr id="0" name=""/>
        <dsp:cNvSpPr/>
      </dsp:nvSpPr>
      <dsp:spPr>
        <a:xfrm>
          <a:off x="3067113" y="4422729"/>
          <a:ext cx="587100" cy="631132"/>
        </a:xfrm>
        <a:custGeom>
          <a:avLst/>
          <a:gdLst/>
          <a:ahLst/>
          <a:cxnLst/>
          <a:rect l="0" t="0" r="0" b="0"/>
          <a:pathLst>
            <a:path>
              <a:moveTo>
                <a:pt x="0" y="631132"/>
              </a:moveTo>
              <a:lnTo>
                <a:pt x="293550" y="631132"/>
              </a:lnTo>
              <a:lnTo>
                <a:pt x="293550" y="0"/>
              </a:lnTo>
              <a:lnTo>
                <a:pt x="587100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64383F-2BAF-4B48-B327-06267811E582}">
      <dsp:nvSpPr>
        <dsp:cNvPr id="0" name=""/>
        <dsp:cNvSpPr/>
      </dsp:nvSpPr>
      <dsp:spPr>
        <a:xfrm>
          <a:off x="3067113" y="1713026"/>
          <a:ext cx="587100" cy="1262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3550" y="0"/>
              </a:lnTo>
              <a:lnTo>
                <a:pt x="293550" y="1262265"/>
              </a:lnTo>
              <a:lnTo>
                <a:pt x="587100" y="126226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5A36E-FA5E-4632-9F31-30981EA42685}">
      <dsp:nvSpPr>
        <dsp:cNvPr id="0" name=""/>
        <dsp:cNvSpPr/>
      </dsp:nvSpPr>
      <dsp:spPr>
        <a:xfrm>
          <a:off x="6589714" y="1713026"/>
          <a:ext cx="587100" cy="631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3550" y="0"/>
              </a:lnTo>
              <a:lnTo>
                <a:pt x="293550" y="631132"/>
              </a:lnTo>
              <a:lnTo>
                <a:pt x="587100" y="63113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CE8CB0-6752-4903-99BF-06CDA64BD537}">
      <dsp:nvSpPr>
        <dsp:cNvPr id="0" name=""/>
        <dsp:cNvSpPr/>
      </dsp:nvSpPr>
      <dsp:spPr>
        <a:xfrm>
          <a:off x="6589714" y="1081894"/>
          <a:ext cx="587100" cy="631132"/>
        </a:xfrm>
        <a:custGeom>
          <a:avLst/>
          <a:gdLst/>
          <a:ahLst/>
          <a:cxnLst/>
          <a:rect l="0" t="0" r="0" b="0"/>
          <a:pathLst>
            <a:path>
              <a:moveTo>
                <a:pt x="0" y="631132"/>
              </a:moveTo>
              <a:lnTo>
                <a:pt x="293550" y="631132"/>
              </a:lnTo>
              <a:lnTo>
                <a:pt x="293550" y="0"/>
              </a:lnTo>
              <a:lnTo>
                <a:pt x="587100" y="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3BC9A-1E10-477A-93DB-0BD2117D87BC}">
      <dsp:nvSpPr>
        <dsp:cNvPr id="0" name=""/>
        <dsp:cNvSpPr/>
      </dsp:nvSpPr>
      <dsp:spPr>
        <a:xfrm>
          <a:off x="3067113" y="1667306"/>
          <a:ext cx="58710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7100" y="4572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C9742-D059-4896-B678-C27E94D82E9A}">
      <dsp:nvSpPr>
        <dsp:cNvPr id="0" name=""/>
        <dsp:cNvSpPr/>
      </dsp:nvSpPr>
      <dsp:spPr>
        <a:xfrm>
          <a:off x="3067113" y="450761"/>
          <a:ext cx="587100" cy="1262265"/>
        </a:xfrm>
        <a:custGeom>
          <a:avLst/>
          <a:gdLst/>
          <a:ahLst/>
          <a:cxnLst/>
          <a:rect l="0" t="0" r="0" b="0"/>
          <a:pathLst>
            <a:path>
              <a:moveTo>
                <a:pt x="0" y="1262265"/>
              </a:moveTo>
              <a:lnTo>
                <a:pt x="293550" y="1262265"/>
              </a:lnTo>
              <a:lnTo>
                <a:pt x="293550" y="0"/>
              </a:lnTo>
              <a:lnTo>
                <a:pt x="587100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9E5FF-6E07-4C11-B8FD-D104357B9495}">
      <dsp:nvSpPr>
        <dsp:cNvPr id="0" name=""/>
        <dsp:cNvSpPr/>
      </dsp:nvSpPr>
      <dsp:spPr>
        <a:xfrm>
          <a:off x="131612" y="1265362"/>
          <a:ext cx="2935500" cy="8953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よく着る</a:t>
          </a:r>
        </a:p>
      </dsp:txBody>
      <dsp:txXfrm>
        <a:off x="131612" y="1265362"/>
        <a:ext cx="2935500" cy="895327"/>
      </dsp:txXfrm>
    </dsp:sp>
    <dsp:sp modelId="{0D68D330-1337-4B95-B7EB-73BB64944240}">
      <dsp:nvSpPr>
        <dsp:cNvPr id="0" name=""/>
        <dsp:cNvSpPr/>
      </dsp:nvSpPr>
      <dsp:spPr>
        <a:xfrm>
          <a:off x="3654214" y="3097"/>
          <a:ext cx="2935500" cy="895327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骨格タイプにあっている</a:t>
          </a:r>
        </a:p>
      </dsp:txBody>
      <dsp:txXfrm>
        <a:off x="3654214" y="3097"/>
        <a:ext cx="2935500" cy="895327"/>
      </dsp:txXfrm>
    </dsp:sp>
    <dsp:sp modelId="{D97AABE0-DFF1-4671-AC50-45C1B06A373B}">
      <dsp:nvSpPr>
        <dsp:cNvPr id="0" name=""/>
        <dsp:cNvSpPr/>
      </dsp:nvSpPr>
      <dsp:spPr>
        <a:xfrm>
          <a:off x="3654214" y="1265362"/>
          <a:ext cx="2935500" cy="8953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骨格タイプには合わないが好きで着ている</a:t>
          </a:r>
        </a:p>
      </dsp:txBody>
      <dsp:txXfrm>
        <a:off x="3654214" y="1265362"/>
        <a:ext cx="2935500" cy="895327"/>
      </dsp:txXfrm>
    </dsp:sp>
    <dsp:sp modelId="{E90A5798-BB6E-4AA6-9DDC-DEA25FAB5C56}">
      <dsp:nvSpPr>
        <dsp:cNvPr id="0" name=""/>
        <dsp:cNvSpPr/>
      </dsp:nvSpPr>
      <dsp:spPr>
        <a:xfrm>
          <a:off x="7176815" y="634230"/>
          <a:ext cx="2935500" cy="895327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/>
            <a:t>褒められたことがある・工夫次第で骨格タイプに寄せられる</a:t>
          </a:r>
        </a:p>
      </dsp:txBody>
      <dsp:txXfrm>
        <a:off x="7176815" y="634230"/>
        <a:ext cx="2935500" cy="895327"/>
      </dsp:txXfrm>
    </dsp:sp>
    <dsp:sp modelId="{05292484-615E-43EE-BA51-4274963FDD0E}">
      <dsp:nvSpPr>
        <dsp:cNvPr id="0" name=""/>
        <dsp:cNvSpPr/>
      </dsp:nvSpPr>
      <dsp:spPr>
        <a:xfrm>
          <a:off x="7176815" y="1896495"/>
          <a:ext cx="2935500" cy="895327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自分の好みのみ</a:t>
          </a:r>
        </a:p>
      </dsp:txBody>
      <dsp:txXfrm>
        <a:off x="7176815" y="1896495"/>
        <a:ext cx="2935500" cy="895327"/>
      </dsp:txXfrm>
    </dsp:sp>
    <dsp:sp modelId="{C1A60A80-CFB5-43F8-99C8-0400B25D1A25}">
      <dsp:nvSpPr>
        <dsp:cNvPr id="0" name=""/>
        <dsp:cNvSpPr/>
      </dsp:nvSpPr>
      <dsp:spPr>
        <a:xfrm>
          <a:off x="3654214" y="2527628"/>
          <a:ext cx="2935500" cy="895327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楽で着ている（二軍アイテム・家着的存在）</a:t>
          </a:r>
        </a:p>
      </dsp:txBody>
      <dsp:txXfrm>
        <a:off x="3654214" y="2527628"/>
        <a:ext cx="2935500" cy="895327"/>
      </dsp:txXfrm>
    </dsp:sp>
    <dsp:sp modelId="{91D9BE3F-AE5F-4029-B982-5D9EF3060643}">
      <dsp:nvSpPr>
        <dsp:cNvPr id="0" name=""/>
        <dsp:cNvSpPr/>
      </dsp:nvSpPr>
      <dsp:spPr>
        <a:xfrm>
          <a:off x="131612" y="4396033"/>
          <a:ext cx="2935500" cy="13156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長い間</a:t>
          </a:r>
          <a:endParaRPr kumimoji="1" lang="en-US" altLang="ja-JP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着ていない</a:t>
          </a:r>
        </a:p>
      </dsp:txBody>
      <dsp:txXfrm>
        <a:off x="131612" y="4396033"/>
        <a:ext cx="2935500" cy="1315657"/>
      </dsp:txXfrm>
    </dsp:sp>
    <dsp:sp modelId="{67BCF49A-694A-48CF-A3BD-2D09322C0CCA}">
      <dsp:nvSpPr>
        <dsp:cNvPr id="0" name=""/>
        <dsp:cNvSpPr/>
      </dsp:nvSpPr>
      <dsp:spPr>
        <a:xfrm>
          <a:off x="3654214" y="3975065"/>
          <a:ext cx="2935500" cy="8953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骨格タイプにあっている</a:t>
          </a:r>
        </a:p>
      </dsp:txBody>
      <dsp:txXfrm>
        <a:off x="3654214" y="3975065"/>
        <a:ext cx="2935500" cy="895327"/>
      </dsp:txXfrm>
    </dsp:sp>
    <dsp:sp modelId="{61A2F5A7-947A-4E89-8321-64E8D77F213D}">
      <dsp:nvSpPr>
        <dsp:cNvPr id="0" name=""/>
        <dsp:cNvSpPr/>
      </dsp:nvSpPr>
      <dsp:spPr>
        <a:xfrm>
          <a:off x="7176815" y="3158760"/>
          <a:ext cx="2935500" cy="895327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着用していない理由が解決可能</a:t>
          </a:r>
        </a:p>
      </dsp:txBody>
      <dsp:txXfrm>
        <a:off x="7176815" y="3158760"/>
        <a:ext cx="2935500" cy="895327"/>
      </dsp:txXfrm>
    </dsp:sp>
    <dsp:sp modelId="{E389223F-F0E1-41F8-B6BA-2696B65DDE43}">
      <dsp:nvSpPr>
        <dsp:cNvPr id="0" name=""/>
        <dsp:cNvSpPr/>
      </dsp:nvSpPr>
      <dsp:spPr>
        <a:xfrm>
          <a:off x="7176815" y="4421026"/>
          <a:ext cx="2935500" cy="1265671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ライフスタイルにあっていない・今後も着ているイメージがわかない</a:t>
          </a:r>
        </a:p>
      </dsp:txBody>
      <dsp:txXfrm>
        <a:off x="7176815" y="4421026"/>
        <a:ext cx="2935500" cy="1265671"/>
      </dsp:txXfrm>
    </dsp:sp>
    <dsp:sp modelId="{151C7EF7-5CDE-45C1-89DD-A52E01BD0814}">
      <dsp:nvSpPr>
        <dsp:cNvPr id="0" name=""/>
        <dsp:cNvSpPr/>
      </dsp:nvSpPr>
      <dsp:spPr>
        <a:xfrm>
          <a:off x="3654214" y="5237330"/>
          <a:ext cx="2935500" cy="895327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骨格タイプに</a:t>
          </a:r>
          <a:endParaRPr kumimoji="1" lang="en-US" altLang="ja-JP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あっていない</a:t>
          </a:r>
        </a:p>
      </dsp:txBody>
      <dsp:txXfrm>
        <a:off x="3654214" y="5237330"/>
        <a:ext cx="2935500" cy="895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591011-6609-4BAA-99AF-B3050A7B6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8D650339-96AB-42E5-817A-CA50093BA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F0E6D8-5F67-4872-A861-F95721621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518-D2EF-4F0A-92B3-844487974E58}" type="datetimeFigureOut">
              <a:rPr kumimoji="1" lang="ja-JP" altLang="en-US" smtClean="0"/>
              <a:t>2017/9/18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8724A5-043A-4C9B-90C3-C3D1AF516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E7890E-C0EC-4E10-8AC0-E6E55E692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64F1-4457-4EF2-9599-8DE3967E2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53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D2E108-6CA3-4B17-8588-DD971A6BE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96E6ACD-B933-4112-8A0B-730FA2110B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AE9FEE-96FB-446A-ACDD-147C0AFC3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518-D2EF-4F0A-92B3-844487974E58}" type="datetimeFigureOut">
              <a:rPr kumimoji="1" lang="ja-JP" altLang="en-US" smtClean="0"/>
              <a:t>2017/9/18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346972-0306-4DC8-86BB-1292EA171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0DCC01-85E5-4293-9B91-ADC6F6E3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64F1-4457-4EF2-9599-8DE3967E2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60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C21F02C-A6C5-4B19-A0AC-EF6CAC93E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5DECD46-38C2-4B86-AF51-9D47BC2296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59BB2F-DD71-4A1B-BFB4-AF2811C99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518-D2EF-4F0A-92B3-844487974E58}" type="datetimeFigureOut">
              <a:rPr kumimoji="1" lang="ja-JP" altLang="en-US" smtClean="0"/>
              <a:t>2017/9/18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B5599F-9604-4CFE-88E9-D9D0629E1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7CFF9D-F65B-4E93-B19A-FB7C50C49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64F1-4457-4EF2-9599-8DE3967E2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48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25A695-DC50-4F6E-BCF0-F8A80FF39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9CAA35-005B-4159-9E70-8745210B5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2128B9-6C41-4CCF-A23C-E4EED47BB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518-D2EF-4F0A-92B3-844487974E58}" type="datetimeFigureOut">
              <a:rPr kumimoji="1" lang="ja-JP" altLang="en-US" smtClean="0"/>
              <a:t>2017/9/18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527C76-2947-476D-A304-804E1498C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DBEC3A-6F0D-45A3-B6C2-E4C7F89BE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64F1-4457-4EF2-9599-8DE3967E2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65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79807D-D368-4226-8117-F4147F509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D767B6-7406-49A3-9C2B-8628FF870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AE09B1-D679-4BF2-80D4-D1DEED4BC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518-D2EF-4F0A-92B3-844487974E58}" type="datetimeFigureOut">
              <a:rPr kumimoji="1" lang="ja-JP" altLang="en-US" smtClean="0"/>
              <a:t>2017/9/18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FF85AE-9A91-4E07-9E5C-E66C3FA18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898B8D-9CBC-4CBD-993B-3BD6B38C8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64F1-4457-4EF2-9599-8DE3967E2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23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9810CB-C113-42E0-A0EA-1696CA56F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B372F6-53FB-4559-A99B-DF9A490B5A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4DD66F-D027-4E95-A17E-211065CDA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15D51F-4D19-41E1-BFAC-463CF4094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518-D2EF-4F0A-92B3-844487974E58}" type="datetimeFigureOut">
              <a:rPr kumimoji="1" lang="ja-JP" altLang="en-US" smtClean="0"/>
              <a:t>2017/9/18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FDDEB8-6AF9-44F5-A1D5-82FB39DD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78712BD-E2C0-4E95-B201-51A7011B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64F1-4457-4EF2-9599-8DE3967E2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41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34FA9B-9EB4-45B4-B776-1B5B48BDE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E2131D-DED9-4245-88E7-DCD6A1C74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4E7F2EC-7E54-4B3A-9060-FC4C89173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0D42DE8-D0F3-41AB-A645-B490549EFB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4F7AAE4-C8CD-408F-BA9C-1255DB8984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C5363F6-16A7-4B37-84E3-8989E4470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518-D2EF-4F0A-92B3-844487974E58}" type="datetimeFigureOut">
              <a:rPr kumimoji="1" lang="ja-JP" altLang="en-US" smtClean="0"/>
              <a:t>2017/9/18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5940921-A5A0-419C-83FC-149F03917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E8B6740-CCF0-4A3B-B04F-411764D8D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64F1-4457-4EF2-9599-8DE3967E2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50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0A040A-4AD9-46B1-B37E-7F49E1A7A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5F74B7B-A70B-4DCF-A5FC-CC22BA1EF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518-D2EF-4F0A-92B3-844487974E58}" type="datetimeFigureOut">
              <a:rPr kumimoji="1" lang="ja-JP" altLang="en-US" smtClean="0"/>
              <a:t>2017/9/18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57C9C55-4768-4CC0-B8AD-735540AF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0AC3C53-7D8B-43C9-8721-02306BCF9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64F1-4457-4EF2-9599-8DE3967E2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091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2F54B7B-9173-4F5E-9388-9BEB1EDC5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518-D2EF-4F0A-92B3-844487974E58}" type="datetimeFigureOut">
              <a:rPr kumimoji="1" lang="ja-JP" altLang="en-US" smtClean="0"/>
              <a:t>2017/9/18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AA77D83-1096-4E8F-9946-3887B8547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128D9A9-9B8A-4ADD-9201-AEF5CFD9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64F1-4457-4EF2-9599-8DE3967E2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27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A29203-3F0E-4DC2-9F89-EB9121B09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612553-AB85-4507-92EF-AA143DA02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B44E00-2F45-41FB-8B67-9E87840DE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E652FB6-943E-4A58-A673-6AC401ABF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518-D2EF-4F0A-92B3-844487974E58}" type="datetimeFigureOut">
              <a:rPr kumimoji="1" lang="ja-JP" altLang="en-US" smtClean="0"/>
              <a:t>2017/9/18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E963C8-758E-4322-A1A4-97645D2C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1891E8-A5EF-499D-BB15-176BBE040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64F1-4457-4EF2-9599-8DE3967E2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0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CBCF28-2646-4DA2-9F76-67F1311A8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CEAB92A-F7B0-41F8-BD3A-CD8F150DAD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BFA098-18BF-4D32-8EFC-D9C7D8F15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8E1D0B-D340-42E2-8D11-25AB1B80F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518-D2EF-4F0A-92B3-844487974E58}" type="datetimeFigureOut">
              <a:rPr kumimoji="1" lang="ja-JP" altLang="en-US" smtClean="0"/>
              <a:t>2017/9/18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5C9F16-E034-4C54-B486-EE31071CD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69C6F4-7956-41F9-8B6E-BD2C935E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64F1-4457-4EF2-9599-8DE3967E2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87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299014C-EED9-4A00-92AB-CE44F9384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964A26-1B19-4E2B-B212-3C49A47EF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F6D781-4881-4B11-A4FC-A18A11E24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7F518-D2EF-4F0A-92B3-844487974E58}" type="datetimeFigureOut">
              <a:rPr kumimoji="1" lang="ja-JP" altLang="en-US" smtClean="0"/>
              <a:t>2017/9/18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3A9CEC-C75B-4421-AB77-C7180CFCB4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2FF13E-BB39-49E8-80C4-4EBF6A8E6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F64F1-4457-4EF2-9599-8DE3967E22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31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3095A79D-799E-4EB9-83FB-0DF16FE1A0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7065136"/>
              </p:ext>
            </p:extLst>
          </p:nvPr>
        </p:nvGraphicFramePr>
        <p:xfrm>
          <a:off x="357808" y="424069"/>
          <a:ext cx="10243929" cy="6135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吹き出し: 円形 12">
            <a:extLst>
              <a:ext uri="{FF2B5EF4-FFF2-40B4-BE49-F238E27FC236}">
                <a16:creationId xmlns:a16="http://schemas.microsoft.com/office/drawing/2014/main" id="{98A8A6B8-0D27-4197-83EC-3C12765E6D97}"/>
              </a:ext>
            </a:extLst>
          </p:cNvPr>
          <p:cNvSpPr/>
          <p:nvPr/>
        </p:nvSpPr>
        <p:spPr>
          <a:xfrm flipH="1">
            <a:off x="874640" y="3021495"/>
            <a:ext cx="2544420" cy="1696279"/>
          </a:xfrm>
          <a:prstGeom prst="wedgeEllipseCallout">
            <a:avLst>
              <a:gd name="adj1" fmla="val -76048"/>
              <a:gd name="adj2" fmla="val -1945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ここが手元にないとオシャレ度アップ。でも、徐々に減らす方法も</a:t>
            </a:r>
          </a:p>
        </p:txBody>
      </p:sp>
      <p:sp>
        <p:nvSpPr>
          <p:cNvPr id="14" name="吹き出し: 円形 13">
            <a:extLst>
              <a:ext uri="{FF2B5EF4-FFF2-40B4-BE49-F238E27FC236}">
                <a16:creationId xmlns:a16="http://schemas.microsoft.com/office/drawing/2014/main" id="{54B7B698-1D73-48C3-B987-40FC80395547}"/>
              </a:ext>
            </a:extLst>
          </p:cNvPr>
          <p:cNvSpPr/>
          <p:nvPr/>
        </p:nvSpPr>
        <p:spPr>
          <a:xfrm flipH="1">
            <a:off x="10601737" y="1563756"/>
            <a:ext cx="1563761" cy="1789044"/>
          </a:xfrm>
          <a:prstGeom prst="wedgeEllipseCallout">
            <a:avLst>
              <a:gd name="adj1" fmla="val 75703"/>
              <a:gd name="adj2" fmla="val 28139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ここを手放すかどうかはその人次第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E3F05A5-BCB4-41F0-8396-BDFA73ABFA2F}"/>
              </a:ext>
            </a:extLst>
          </p:cNvPr>
          <p:cNvSpPr/>
          <p:nvPr/>
        </p:nvSpPr>
        <p:spPr>
          <a:xfrm>
            <a:off x="874640" y="530087"/>
            <a:ext cx="1895064" cy="42407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残すアイテム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C980E04-57E2-49DE-8847-3FA99BA4CCB6}"/>
              </a:ext>
            </a:extLst>
          </p:cNvPr>
          <p:cNvSpPr/>
          <p:nvPr/>
        </p:nvSpPr>
        <p:spPr>
          <a:xfrm>
            <a:off x="874640" y="1046921"/>
            <a:ext cx="1895064" cy="42407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手放すアイテム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1519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103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Akane</dc:creator>
  <cp:lastModifiedBy>Akane</cp:lastModifiedBy>
  <cp:revision>8</cp:revision>
  <dcterms:created xsi:type="dcterms:W3CDTF">2017-09-18T07:28:51Z</dcterms:created>
  <dcterms:modified xsi:type="dcterms:W3CDTF">2017-09-18T08:48:29Z</dcterms:modified>
</cp:coreProperties>
</file>